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Novyj god - Dzhingl Bel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805264"/>
            <a:ext cx="609600" cy="609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3" y="188640"/>
            <a:ext cx="8316416" cy="6402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4946" y="233893"/>
            <a:ext cx="3565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Новогоднее поздравление от 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учителя технологии 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Бакировой А.Л. 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Набережные Челны</a:t>
            </a:r>
          </a:p>
        </p:txBody>
      </p:sp>
    </p:spTree>
    <p:extLst>
      <p:ext uri="{BB962C8B-B14F-4D97-AF65-F5344CB8AC3E}">
        <p14:creationId xmlns:p14="http://schemas.microsoft.com/office/powerpoint/2010/main" val="286501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" y="332656"/>
            <a:ext cx="8724487" cy="6336704"/>
          </a:xfrm>
        </p:spPr>
      </p:pic>
      <p:sp>
        <p:nvSpPr>
          <p:cNvPr id="5" name="TextBox 4"/>
          <p:cNvSpPr txBox="1"/>
          <p:nvPr/>
        </p:nvSpPr>
        <p:spPr>
          <a:xfrm>
            <a:off x="2843808" y="2276872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</a:rPr>
              <a:t>Любви,   веселья</a:t>
            </a:r>
            <a:r>
              <a:rPr lang="ru-RU" sz="5400" b="1" i="1" dirty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sz="5400" b="1" i="1" dirty="0" smtClean="0">
                <a:solidFill>
                  <a:srgbClr val="FFFF00"/>
                </a:solidFill>
              </a:rPr>
              <a:t>долгих </a:t>
            </a:r>
            <a:r>
              <a:rPr lang="ru-RU" sz="5400" b="1" i="1" dirty="0">
                <a:solidFill>
                  <a:srgbClr val="FFFF00"/>
                </a:solidFill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236589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0648"/>
            <a:ext cx="9036496" cy="6120680"/>
          </a:xfrm>
        </p:spPr>
      </p:pic>
    </p:spTree>
    <p:extLst>
      <p:ext uri="{BB962C8B-B14F-4D97-AF65-F5344CB8AC3E}">
        <p14:creationId xmlns:p14="http://schemas.microsoft.com/office/powerpoint/2010/main" val="184186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45388"/>
            <a:ext cx="8208912" cy="6107948"/>
          </a:xfrm>
        </p:spPr>
      </p:pic>
      <p:sp>
        <p:nvSpPr>
          <p:cNvPr id="5" name="TextBox 4"/>
          <p:cNvSpPr txBox="1"/>
          <p:nvPr/>
        </p:nvSpPr>
        <p:spPr>
          <a:xfrm>
            <a:off x="3131840" y="1052736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И многих </a:t>
            </a:r>
          </a:p>
          <a:p>
            <a:pPr algn="ctr"/>
            <a:endParaRPr lang="ru-RU" sz="5400" b="1" i="1" dirty="0">
              <a:solidFill>
                <a:srgbClr val="FFFF00"/>
              </a:solidFill>
            </a:endParaRPr>
          </a:p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творческих</a:t>
            </a:r>
          </a:p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побед!</a:t>
            </a:r>
          </a:p>
        </p:txBody>
      </p:sp>
    </p:spTree>
    <p:extLst>
      <p:ext uri="{BB962C8B-B14F-4D97-AF65-F5344CB8AC3E}">
        <p14:creationId xmlns:p14="http://schemas.microsoft.com/office/powerpoint/2010/main" val="99315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068"/>
            <a:ext cx="8424936" cy="6207260"/>
          </a:xfrm>
        </p:spPr>
      </p:pic>
    </p:spTree>
    <p:extLst>
      <p:ext uri="{BB962C8B-B14F-4D97-AF65-F5344CB8AC3E}">
        <p14:creationId xmlns:p14="http://schemas.microsoft.com/office/powerpoint/2010/main" val="378515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80920" cy="6120680"/>
          </a:xfrm>
        </p:spPr>
      </p:pic>
      <p:sp>
        <p:nvSpPr>
          <p:cNvPr id="5" name="TextBox 4"/>
          <p:cNvSpPr txBox="1"/>
          <p:nvPr/>
        </p:nvSpPr>
        <p:spPr>
          <a:xfrm>
            <a:off x="1979712" y="1484784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Пусть год </a:t>
            </a:r>
          </a:p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грядущий</a:t>
            </a:r>
          </a:p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будет слаще,</a:t>
            </a:r>
          </a:p>
        </p:txBody>
      </p:sp>
    </p:spTree>
    <p:extLst>
      <p:ext uri="{BB962C8B-B14F-4D97-AF65-F5344CB8AC3E}">
        <p14:creationId xmlns:p14="http://schemas.microsoft.com/office/powerpoint/2010/main" val="42567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260648"/>
            <a:ext cx="8604956" cy="6367640"/>
          </a:xfrm>
        </p:spPr>
      </p:pic>
      <p:sp>
        <p:nvSpPr>
          <p:cNvPr id="5" name="TextBox 4"/>
          <p:cNvSpPr txBox="1"/>
          <p:nvPr/>
        </p:nvSpPr>
        <p:spPr>
          <a:xfrm>
            <a:off x="2555776" y="1340768"/>
            <a:ext cx="4032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Чтоб Вам </a:t>
            </a:r>
          </a:p>
          <a:p>
            <a:pPr algn="ctr"/>
            <a:endParaRPr lang="ru-RU" sz="4400" b="1" i="1" dirty="0">
              <a:solidFill>
                <a:srgbClr val="FF0000"/>
              </a:solidFill>
            </a:endParaRPr>
          </a:p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сопутствовал </a:t>
            </a:r>
          </a:p>
          <a:p>
            <a:pPr algn="ctr"/>
            <a:endParaRPr lang="ru-RU" sz="4400" b="1" i="1" dirty="0">
              <a:solidFill>
                <a:srgbClr val="FF0000"/>
              </a:solidFill>
            </a:endParaRPr>
          </a:p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успех,</a:t>
            </a:r>
          </a:p>
        </p:txBody>
      </p:sp>
    </p:spTree>
    <p:extLst>
      <p:ext uri="{BB962C8B-B14F-4D97-AF65-F5344CB8AC3E}">
        <p14:creationId xmlns:p14="http://schemas.microsoft.com/office/powerpoint/2010/main" val="49644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5696"/>
            <a:ext cx="8640960" cy="6685056"/>
          </a:xfrm>
        </p:spPr>
      </p:pic>
    </p:spTree>
    <p:extLst>
      <p:ext uri="{BB962C8B-B14F-4D97-AF65-F5344CB8AC3E}">
        <p14:creationId xmlns:p14="http://schemas.microsoft.com/office/powerpoint/2010/main" val="370583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424936" cy="6552728"/>
          </a:xfrm>
        </p:spPr>
      </p:pic>
      <p:sp>
        <p:nvSpPr>
          <p:cNvPr id="5" name="TextBox 4"/>
          <p:cNvSpPr txBox="1"/>
          <p:nvPr/>
        </p:nvSpPr>
        <p:spPr>
          <a:xfrm>
            <a:off x="2267744" y="1268760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>
                <a:solidFill>
                  <a:srgbClr val="FF0000"/>
                </a:solidFill>
              </a:rPr>
              <a:t>Чтоб все </a:t>
            </a:r>
          </a:p>
          <a:p>
            <a:pPr algn="ctr"/>
            <a:r>
              <a:rPr lang="ru-RU" sz="6600" b="1" i="1" dirty="0">
                <a:solidFill>
                  <a:srgbClr val="FF0000"/>
                </a:solidFill>
              </a:rPr>
              <a:t>наладилось у </a:t>
            </a:r>
          </a:p>
          <a:p>
            <a:pPr algn="ctr"/>
            <a:r>
              <a:rPr lang="ru-RU" sz="6600" b="1" i="1" dirty="0">
                <a:solidFill>
                  <a:srgbClr val="FF0000"/>
                </a:solidFill>
              </a:rPr>
              <a:t>всех,</a:t>
            </a:r>
          </a:p>
        </p:txBody>
      </p:sp>
    </p:spTree>
    <p:extLst>
      <p:ext uri="{BB962C8B-B14F-4D97-AF65-F5344CB8AC3E}">
        <p14:creationId xmlns:p14="http://schemas.microsoft.com/office/powerpoint/2010/main" val="178365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84976" cy="6264696"/>
          </a:xfrm>
        </p:spPr>
      </p:pic>
      <p:sp>
        <p:nvSpPr>
          <p:cNvPr id="5" name="TextBox 4"/>
          <p:cNvSpPr txBox="1"/>
          <p:nvPr/>
        </p:nvSpPr>
        <p:spPr>
          <a:xfrm>
            <a:off x="2051720" y="1268760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Чтоб </a:t>
            </a:r>
          </a:p>
          <a:p>
            <a:pPr algn="ctr"/>
            <a:r>
              <a:rPr lang="ru-RU" sz="6000" b="1" dirty="0">
                <a:solidFill>
                  <a:srgbClr val="FFFF00"/>
                </a:solidFill>
              </a:rPr>
              <a:t>улыбались </a:t>
            </a:r>
          </a:p>
          <a:p>
            <a:pPr algn="ctr"/>
            <a:r>
              <a:rPr lang="ru-RU" sz="6000" b="1" dirty="0">
                <a:solidFill>
                  <a:srgbClr val="FFFF00"/>
                </a:solidFill>
              </a:rPr>
              <a:t>Вы </a:t>
            </a:r>
          </a:p>
          <a:p>
            <a:pPr algn="ctr"/>
            <a:r>
              <a:rPr lang="ru-RU" sz="6000" b="1" dirty="0">
                <a:solidFill>
                  <a:srgbClr val="FFFF00"/>
                </a:solidFill>
              </a:rPr>
              <a:t>почаще,</a:t>
            </a:r>
          </a:p>
        </p:txBody>
      </p:sp>
    </p:spTree>
    <p:extLst>
      <p:ext uri="{BB962C8B-B14F-4D97-AF65-F5344CB8AC3E}">
        <p14:creationId xmlns:p14="http://schemas.microsoft.com/office/powerpoint/2010/main" val="353461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2" y="260648"/>
            <a:ext cx="8651634" cy="6336704"/>
          </a:xfrm>
        </p:spPr>
      </p:pic>
    </p:spTree>
    <p:extLst>
      <p:ext uri="{BB962C8B-B14F-4D97-AF65-F5344CB8AC3E}">
        <p14:creationId xmlns:p14="http://schemas.microsoft.com/office/powerpoint/2010/main" val="409381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552728"/>
          </a:xfrm>
        </p:spPr>
      </p:pic>
      <p:sp>
        <p:nvSpPr>
          <p:cNvPr id="7" name="TextBox 6"/>
          <p:cNvSpPr txBox="1"/>
          <p:nvPr/>
        </p:nvSpPr>
        <p:spPr>
          <a:xfrm>
            <a:off x="1907704" y="1484784"/>
            <a:ext cx="5256584" cy="317009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мгле </a:t>
            </a:r>
          </a:p>
          <a:p>
            <a:pPr algn="ctr"/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серебряной </a:t>
            </a:r>
          </a:p>
          <a:p>
            <a:pPr algn="ctr"/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кружится</a:t>
            </a:r>
          </a:p>
        </p:txBody>
      </p:sp>
    </p:spTree>
    <p:extLst>
      <p:ext uri="{BB962C8B-B14F-4D97-AF65-F5344CB8AC3E}">
        <p14:creationId xmlns:p14="http://schemas.microsoft.com/office/powerpoint/2010/main" val="153891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12968" cy="6480719"/>
          </a:xfrm>
        </p:spPr>
      </p:pic>
      <p:sp>
        <p:nvSpPr>
          <p:cNvPr id="5" name="TextBox 4"/>
          <p:cNvSpPr txBox="1"/>
          <p:nvPr/>
        </p:nvSpPr>
        <p:spPr>
          <a:xfrm>
            <a:off x="1907704" y="1484784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schemeClr val="accent4"/>
                </a:solidFill>
              </a:rPr>
              <a:t>П у с т ь                </a:t>
            </a:r>
          </a:p>
          <a:p>
            <a:pPr algn="ctr"/>
            <a:r>
              <a:rPr lang="ru-RU" sz="6000" b="1" i="1" dirty="0">
                <a:solidFill>
                  <a:schemeClr val="accent4"/>
                </a:solidFill>
              </a:rPr>
              <a:t>бой </a:t>
            </a:r>
          </a:p>
          <a:p>
            <a:pPr algn="ctr"/>
            <a:r>
              <a:rPr lang="ru-RU" sz="6000" b="1" i="1" dirty="0">
                <a:solidFill>
                  <a:schemeClr val="accent4"/>
                </a:solidFill>
              </a:rPr>
              <a:t>курантов</a:t>
            </a:r>
          </a:p>
          <a:p>
            <a:pPr algn="ctr"/>
            <a:r>
              <a:rPr lang="ru-RU" sz="6000" b="1" i="1" dirty="0">
                <a:solidFill>
                  <a:schemeClr val="accent4"/>
                </a:solidFill>
              </a:rPr>
              <a:t> принесет</a:t>
            </a:r>
          </a:p>
        </p:txBody>
      </p:sp>
    </p:spTree>
    <p:extLst>
      <p:ext uri="{BB962C8B-B14F-4D97-AF65-F5344CB8AC3E}">
        <p14:creationId xmlns:p14="http://schemas.microsoft.com/office/powerpoint/2010/main" val="312297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" y="188640"/>
            <a:ext cx="8955413" cy="6408712"/>
          </a:xfrm>
        </p:spPr>
      </p:pic>
    </p:spTree>
    <p:extLst>
      <p:ext uri="{BB962C8B-B14F-4D97-AF65-F5344CB8AC3E}">
        <p14:creationId xmlns:p14="http://schemas.microsoft.com/office/powerpoint/2010/main" val="21496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2" y="332656"/>
            <a:ext cx="8429143" cy="6336704"/>
          </a:xfrm>
        </p:spPr>
      </p:pic>
      <p:sp>
        <p:nvSpPr>
          <p:cNvPr id="5" name="TextBox 4"/>
          <p:cNvSpPr txBox="1"/>
          <p:nvPr/>
        </p:nvSpPr>
        <p:spPr>
          <a:xfrm>
            <a:off x="1691680" y="1628800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Вам добрый, </a:t>
            </a:r>
          </a:p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славный </a:t>
            </a:r>
          </a:p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Новый Год!</a:t>
            </a:r>
          </a:p>
        </p:txBody>
      </p:sp>
    </p:spTree>
    <p:extLst>
      <p:ext uri="{BB962C8B-B14F-4D97-AF65-F5344CB8AC3E}">
        <p14:creationId xmlns:p14="http://schemas.microsoft.com/office/powerpoint/2010/main" val="273272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036"/>
            <a:ext cx="8712968" cy="6429316"/>
          </a:xfrm>
        </p:spPr>
      </p:pic>
    </p:spTree>
    <p:extLst>
      <p:ext uri="{BB962C8B-B14F-4D97-AF65-F5344CB8AC3E}">
        <p14:creationId xmlns:p14="http://schemas.microsoft.com/office/powerpoint/2010/main" val="103309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1" y="-37604"/>
            <a:ext cx="8942525" cy="6778972"/>
          </a:xfrm>
        </p:spPr>
      </p:pic>
      <p:sp>
        <p:nvSpPr>
          <p:cNvPr id="5" name="TextBox 4"/>
          <p:cNvSpPr txBox="1"/>
          <p:nvPr/>
        </p:nvSpPr>
        <p:spPr>
          <a:xfrm>
            <a:off x="2555776" y="692696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schemeClr val="bg1"/>
                </a:solidFill>
              </a:rPr>
              <a:t>Снежинок </a:t>
            </a:r>
          </a:p>
          <a:p>
            <a:pPr algn="ctr"/>
            <a:r>
              <a:rPr lang="ru-RU" sz="6000" b="1" i="1" dirty="0">
                <a:solidFill>
                  <a:schemeClr val="bg1"/>
                </a:solidFill>
              </a:rPr>
              <a:t>белый</a:t>
            </a:r>
          </a:p>
          <a:p>
            <a:pPr algn="ctr"/>
            <a:r>
              <a:rPr lang="ru-RU" sz="6000" b="1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6000" b="1" i="1" dirty="0">
                <a:solidFill>
                  <a:schemeClr val="bg1"/>
                </a:solidFill>
              </a:rPr>
              <a:t>хоровод -</a:t>
            </a:r>
          </a:p>
        </p:txBody>
      </p:sp>
    </p:spTree>
    <p:extLst>
      <p:ext uri="{BB962C8B-B14F-4D97-AF65-F5344CB8AC3E}">
        <p14:creationId xmlns:p14="http://schemas.microsoft.com/office/powerpoint/2010/main" val="342858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4" y="260648"/>
            <a:ext cx="8595799" cy="6408712"/>
          </a:xfrm>
        </p:spPr>
      </p:pic>
    </p:spTree>
    <p:extLst>
      <p:ext uri="{BB962C8B-B14F-4D97-AF65-F5344CB8AC3E}">
        <p14:creationId xmlns:p14="http://schemas.microsoft.com/office/powerpoint/2010/main" val="197038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0"/>
            <a:ext cx="9091526" cy="6716140"/>
          </a:xfrm>
        </p:spPr>
      </p:pic>
      <p:sp>
        <p:nvSpPr>
          <p:cNvPr id="5" name="TextBox 4"/>
          <p:cNvSpPr txBox="1"/>
          <p:nvPr/>
        </p:nvSpPr>
        <p:spPr>
          <a:xfrm>
            <a:off x="2771800" y="1268760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chemeClr val="bg1"/>
                </a:solidFill>
              </a:rPr>
              <a:t>Сама природа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</a:rPr>
              <a:t>веселится,</a:t>
            </a:r>
          </a:p>
        </p:txBody>
      </p:sp>
    </p:spTree>
    <p:extLst>
      <p:ext uri="{BB962C8B-B14F-4D97-AF65-F5344CB8AC3E}">
        <p14:creationId xmlns:p14="http://schemas.microsoft.com/office/powerpoint/2010/main" val="219353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741368"/>
          </a:xfrm>
        </p:spPr>
      </p:pic>
      <p:sp>
        <p:nvSpPr>
          <p:cNvPr id="5" name="TextBox 4"/>
          <p:cNvSpPr txBox="1"/>
          <p:nvPr/>
        </p:nvSpPr>
        <p:spPr>
          <a:xfrm>
            <a:off x="1288249" y="1484784"/>
            <a:ext cx="630653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i="1" dirty="0">
                <a:solidFill>
                  <a:srgbClr val="FFFF00"/>
                </a:solidFill>
              </a:rPr>
              <a:t>Ведь на пороге</a:t>
            </a:r>
          </a:p>
          <a:p>
            <a:pPr algn="ctr"/>
            <a:r>
              <a:rPr lang="ru-RU" sz="7200" b="1" i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7200" b="1" i="1" dirty="0">
                <a:solidFill>
                  <a:srgbClr val="FFFF00"/>
                </a:solidFill>
              </a:rPr>
              <a:t>- Новый Год!</a:t>
            </a:r>
          </a:p>
        </p:txBody>
      </p:sp>
    </p:spTree>
    <p:extLst>
      <p:ext uri="{BB962C8B-B14F-4D97-AF65-F5344CB8AC3E}">
        <p14:creationId xmlns:p14="http://schemas.microsoft.com/office/powerpoint/2010/main" val="415505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" y="188640"/>
            <a:ext cx="8986632" cy="6408712"/>
          </a:xfrm>
        </p:spPr>
      </p:pic>
    </p:spTree>
    <p:extLst>
      <p:ext uri="{BB962C8B-B14F-4D97-AF65-F5344CB8AC3E}">
        <p14:creationId xmlns:p14="http://schemas.microsoft.com/office/powerpoint/2010/main" val="5510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9036496" cy="6552728"/>
          </a:xfrm>
        </p:spPr>
      </p:pic>
      <p:sp>
        <p:nvSpPr>
          <p:cNvPr id="5" name="TextBox 4"/>
          <p:cNvSpPr txBox="1"/>
          <p:nvPr/>
        </p:nvSpPr>
        <p:spPr>
          <a:xfrm>
            <a:off x="2987824" y="162880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chemeClr val="bg1"/>
                </a:solidFill>
              </a:rPr>
              <a:t>Я вас коллеги</a:t>
            </a:r>
          </a:p>
          <a:p>
            <a:pPr algn="ctr"/>
            <a:r>
              <a:rPr lang="ru-RU" sz="4800" b="1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4800" b="1" i="1" dirty="0">
                <a:solidFill>
                  <a:schemeClr val="bg1"/>
                </a:solidFill>
              </a:rPr>
              <a:t>поздравляю!</a:t>
            </a:r>
          </a:p>
        </p:txBody>
      </p:sp>
    </p:spTree>
    <p:extLst>
      <p:ext uri="{BB962C8B-B14F-4D97-AF65-F5344CB8AC3E}">
        <p14:creationId xmlns:p14="http://schemas.microsoft.com/office/powerpoint/2010/main" val="43211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336704"/>
          </a:xfrm>
        </p:spPr>
      </p:pic>
      <p:sp>
        <p:nvSpPr>
          <p:cNvPr id="5" name="TextBox 4"/>
          <p:cNvSpPr txBox="1"/>
          <p:nvPr/>
        </p:nvSpPr>
        <p:spPr>
          <a:xfrm>
            <a:off x="2555776" y="1249625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FFFF00"/>
                </a:solidFill>
              </a:rPr>
              <a:t>Здоровья крепкого </a:t>
            </a:r>
          </a:p>
          <a:p>
            <a:pPr algn="ctr"/>
            <a:r>
              <a:rPr lang="ru-RU" sz="6600" dirty="0">
                <a:solidFill>
                  <a:srgbClr val="FFFF00"/>
                </a:solidFill>
              </a:rPr>
              <a:t>желаю!</a:t>
            </a:r>
          </a:p>
        </p:txBody>
      </p:sp>
    </p:spTree>
    <p:extLst>
      <p:ext uri="{BB962C8B-B14F-4D97-AF65-F5344CB8AC3E}">
        <p14:creationId xmlns:p14="http://schemas.microsoft.com/office/powerpoint/2010/main" val="365804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95</Words>
  <Application>Microsoft Office PowerPoint</Application>
  <PresentationFormat>Экран (4:3)</PresentationFormat>
  <Paragraphs>54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Бакиров</dc:creator>
  <cp:lastModifiedBy>Бакиров</cp:lastModifiedBy>
  <cp:revision>10</cp:revision>
  <dcterms:created xsi:type="dcterms:W3CDTF">2012-01-07T19:03:54Z</dcterms:created>
  <dcterms:modified xsi:type="dcterms:W3CDTF">2012-01-07T20:36:36Z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