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AACC3-EB70-4458-8362-50CBA17C599E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5BF5B-F25D-4B8F-A17D-D7DBE2981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3BC3A-6F99-43C0-8509-4CD5E4E425F4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EA2F-11A1-4274-99B3-162343F4B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94887-FA77-4314-B6E5-0065E58D1B4B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F5A9-AFAE-4B24-80DF-B5BDF15FB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CB3E0-3733-4CEE-9F64-F2981C767E05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F253-CCA5-4F16-BEA6-3D8A836EC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162D-718C-4740-8804-9750EACBD8F8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6C772-1081-477E-8926-456A8771B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43815-D385-4B96-A4E6-164B3E9F383E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65166-C893-4735-A7FB-C2D6FD22BB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8028-1134-478A-B210-A5342DC2E8A2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7CA5B-6D32-40AD-A4DA-4E7C5AFF7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440A-552A-4917-B5A7-6116BD354B09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E3B9-D4E0-4FEE-B8B5-C98346459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99A46-274E-4A45-AA17-8E237E1A2A9C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6DF55-B09F-457C-9595-FF404B549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BEBC2-5A71-465B-BCA2-8DEC7A072D63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710A-472F-41E9-979F-7C29DE095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4822-BC25-4B2B-9792-A006CDFE7758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04B7F-2634-45E6-B99F-051D07723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06DBBF-22B4-4474-9914-BAFCDF140BA9}" type="datetimeFigureOut">
              <a:rPr lang="ru-RU"/>
              <a:pPr>
                <a:defRPr/>
              </a:pPr>
              <a:t>24.12.2011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FEDFF3-8578-46B1-A4EF-4D82D8723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4213" y="549275"/>
            <a:ext cx="7772400" cy="4535488"/>
          </a:xfrm>
        </p:spPr>
        <p:txBody>
          <a:bodyPr/>
          <a:lstStyle/>
          <a:p>
            <a:r>
              <a:rPr lang="ru-RU" sz="8800" smtClean="0">
                <a:solidFill>
                  <a:srgbClr val="00B050"/>
                </a:solidFill>
              </a:rPr>
              <a:t>Елочка из пальчиков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Вот что у нас должно получится</a:t>
            </a:r>
          </a:p>
        </p:txBody>
      </p:sp>
      <p:pic>
        <p:nvPicPr>
          <p:cNvPr id="22530" name="Содержимое 3" descr="DSC0601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700213"/>
            <a:ext cx="3394075" cy="4525962"/>
          </a:xfrm>
        </p:spPr>
      </p:pic>
      <p:pic>
        <p:nvPicPr>
          <p:cNvPr id="22531" name="Рисунок 4" descr="DSC0601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57338"/>
            <a:ext cx="38893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7772400" cy="1152525"/>
          </a:xfrm>
        </p:spPr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Вам понадобится: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875"/>
            <a:ext cx="6400800" cy="4225925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Бумага белая;</a:t>
            </a:r>
          </a:p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Бумага цветная</a:t>
            </a:r>
          </a:p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Ножницы</a:t>
            </a:r>
          </a:p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Фломастеры </a:t>
            </a:r>
          </a:p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карандаши</a:t>
            </a:r>
          </a:p>
          <a:p>
            <a:pPr algn="l">
              <a:buFontTx/>
              <a:buChar char="-"/>
            </a:pPr>
            <a:r>
              <a:rPr lang="ru-RU" smtClean="0">
                <a:solidFill>
                  <a:srgbClr val="92D050"/>
                </a:solidFill>
              </a:rPr>
              <a:t>клей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Взять материалы для работы.</a:t>
            </a:r>
            <a:endParaRPr lang="ru-RU" dirty="0"/>
          </a:p>
        </p:txBody>
      </p:sp>
      <p:pic>
        <p:nvPicPr>
          <p:cNvPr id="15362" name="Содержимое 3" descr="DSC0600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92150"/>
            <a:ext cx="9144000" cy="6165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96925"/>
          </a:xfrm>
        </p:spPr>
        <p:txBody>
          <a:bodyPr/>
          <a:lstStyle/>
          <a:p>
            <a:r>
              <a:rPr lang="ru-RU" smtClean="0"/>
              <a:t>Положить ладонь на лист.</a:t>
            </a:r>
          </a:p>
        </p:txBody>
      </p:sp>
      <p:pic>
        <p:nvPicPr>
          <p:cNvPr id="16386" name="Содержимое 3" descr="DSC06009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81075"/>
            <a:ext cx="9144000" cy="6048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Обвести ладонь карандашом.</a:t>
            </a:r>
          </a:p>
        </p:txBody>
      </p:sp>
      <p:pic>
        <p:nvPicPr>
          <p:cNvPr id="17410" name="Содержимое 3" descr="DSC06010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Вот что должно получится.</a:t>
            </a:r>
          </a:p>
        </p:txBody>
      </p:sp>
      <p:pic>
        <p:nvPicPr>
          <p:cNvPr id="18434" name="Содержимое 3" descr="DSC0601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568450"/>
            <a:ext cx="7345363" cy="5289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Данную заготовку ладони нужно вырезать 200-300 шт.</a:t>
            </a:r>
            <a:endParaRPr lang="ru-RU" dirty="0"/>
          </a:p>
        </p:txBody>
      </p:sp>
      <p:pic>
        <p:nvPicPr>
          <p:cNvPr id="19458" name="Содержимое 3" descr="DSC0601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700213"/>
            <a:ext cx="9144000" cy="51577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Приклеиваем ладошки на деревянный каркас.</a:t>
            </a:r>
            <a:endParaRPr lang="ru-RU" dirty="0"/>
          </a:p>
        </p:txBody>
      </p:sp>
      <p:pic>
        <p:nvPicPr>
          <p:cNvPr id="20482" name="Содержимое 3" descr="DSC0601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484313"/>
            <a:ext cx="9036050" cy="5373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Украшаем нашу Ёлочку.</a:t>
            </a:r>
          </a:p>
        </p:txBody>
      </p:sp>
      <p:pic>
        <p:nvPicPr>
          <p:cNvPr id="21506" name="Содержимое 3" descr="DSC06015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412875"/>
            <a:ext cx="5761037" cy="4713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49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Calibri</vt:lpstr>
      <vt:lpstr>Arial</vt:lpstr>
      <vt:lpstr>Тема Office</vt:lpstr>
      <vt:lpstr>Елочка из пальчиков</vt:lpstr>
      <vt:lpstr>Вам понадобится:</vt:lpstr>
      <vt:lpstr>Взять материалы для работы.</vt:lpstr>
      <vt:lpstr>Положить ладонь на лист.</vt:lpstr>
      <vt:lpstr>Обвести ладонь карандашом.</vt:lpstr>
      <vt:lpstr>Вот что должно получится.</vt:lpstr>
      <vt:lpstr>Данную заготовку ладони нужно вырезать 200-300 шт.</vt:lpstr>
      <vt:lpstr>Приклеиваем ладошки на деревянный каркас.</vt:lpstr>
      <vt:lpstr>Украшаем нашу Ёлочку.</vt:lpstr>
      <vt:lpstr>Вот что у нас должно получится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Ольга</cp:lastModifiedBy>
  <cp:revision>7</cp:revision>
  <dcterms:created xsi:type="dcterms:W3CDTF">2011-12-11T15:50:45Z</dcterms:created>
  <dcterms:modified xsi:type="dcterms:W3CDTF">2011-12-24T14:30:19Z</dcterms:modified>
</cp:coreProperties>
</file>