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62" r:id="rId5"/>
    <p:sldId id="264" r:id="rId6"/>
    <p:sldId id="265" r:id="rId7"/>
    <p:sldId id="263" r:id="rId8"/>
    <p:sldId id="267" r:id="rId9"/>
    <p:sldId id="266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995" autoAdjust="0"/>
    <p:restoredTop sz="86400" autoAdjust="0"/>
  </p:normalViewPr>
  <p:slideViewPr>
    <p:cSldViewPr>
      <p:cViewPr varScale="1">
        <p:scale>
          <a:sx n="45" d="100"/>
          <a:sy n="45" d="100"/>
        </p:scale>
        <p:origin x="-63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A076B-013E-432D-BAB7-A3B8B0FE2030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F9838-DD50-404C-B378-465DC685B6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1537F-3BBB-4B9D-A7AB-23E85C136516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37B63-BFC1-409F-9307-B816D1789F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DAD4E-5A50-4CA3-8C69-13708A2E9CBC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350E3-0FCA-41C6-806B-0A82BA71C5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9CE1D-7F20-47AF-BA89-31C37D3D00FE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A8409-4077-468E-B648-C9ED7DA3BD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BD88B-FFCC-48F5-8504-71472DB9206D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E8D00-2462-4471-B599-0206DDAF47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34D28-4809-4801-9691-21B8E529C8D9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860D7-5261-459D-A7D3-CDD224795E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8212-A3E7-46C2-8902-B3D20A7B27B4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874AC-93C7-4BB3-B916-212C47D249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C8680-6188-47CB-BAB0-DDFDED39CE17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469C7-74F8-4594-AF01-0D3E6B20BE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B874C-09F0-4273-99D7-482D23297CA5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E9B00-C6E9-45C1-9EAE-8510996A78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8258F-ED8A-466B-8743-27F10648D722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163E0-061B-4AEA-A0C5-F5A61995A2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EAB9A-2FAE-4B6F-A66E-8600036F248A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62D32-4DE6-4823-AE6A-23053032A4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DBB8B05-1A18-4D63-97E4-F0E55F7C7945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6C98D75-DF22-4185-B068-36D63ABC8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481013"/>
            <a:ext cx="7888288" cy="1573212"/>
          </a:xfrm>
        </p:spPr>
      </p:pic>
      <p:grpSp>
        <p:nvGrpSpPr>
          <p:cNvPr id="13314" name="Подзаголовок 2"/>
          <p:cNvGrpSpPr>
            <a:grpSpLocks noGrp="1"/>
          </p:cNvGrpSpPr>
          <p:nvPr/>
        </p:nvGrpSpPr>
        <p:grpSpPr bwMode="auto">
          <a:xfrm>
            <a:off x="688975" y="2206625"/>
            <a:ext cx="7912100" cy="4243388"/>
            <a:chOff x="434" y="1390"/>
            <a:chExt cx="4984" cy="2673"/>
          </a:xfrm>
        </p:grpSpPr>
        <p:pic>
          <p:nvPicPr>
            <p:cNvPr id="13315" name="Подзаголовок 2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4" y="1390"/>
              <a:ext cx="4984" cy="2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16" name="Text Box 3"/>
            <p:cNvSpPr txBox="1">
              <a:spLocks noChangeArrowheads="1"/>
            </p:cNvSpPr>
            <p:nvPr/>
          </p:nvSpPr>
          <p:spPr bwMode="auto">
            <a:xfrm>
              <a:off x="436" y="1395"/>
              <a:ext cx="4979" cy="2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20000"/>
                </a:spcBef>
                <a:buFont typeface="Arial" charset="0"/>
                <a:buNone/>
              </a:pPr>
              <a:r>
                <a:rPr lang="ru-RU" sz="3200" b="1">
                  <a:solidFill>
                    <a:srgbClr val="898989"/>
                  </a:solidFill>
                </a:rPr>
                <a:t>Разработал </a:t>
              </a:r>
            </a:p>
            <a:p>
              <a:pPr algn="ctr">
                <a:spcBef>
                  <a:spcPct val="20000"/>
                </a:spcBef>
                <a:buFont typeface="Arial" charset="0"/>
                <a:buNone/>
              </a:pPr>
              <a:r>
                <a:rPr lang="ru-RU" sz="3200" b="1">
                  <a:solidFill>
                    <a:srgbClr val="898989"/>
                  </a:solidFill>
                </a:rPr>
                <a:t>суворовец Садыков Альберт Альбертович</a:t>
              </a:r>
            </a:p>
            <a:p>
              <a:pPr algn="ctr">
                <a:spcBef>
                  <a:spcPct val="20000"/>
                </a:spcBef>
                <a:buFont typeface="Arial" charset="0"/>
                <a:buNone/>
              </a:pPr>
              <a:r>
                <a:rPr lang="ru-RU" sz="3200" b="1">
                  <a:solidFill>
                    <a:srgbClr val="898989"/>
                  </a:solidFill>
                </a:rPr>
                <a:t>учащийся 7 класса (4взвод, 6рота)</a:t>
              </a:r>
            </a:p>
            <a:p>
              <a:pPr algn="ctr">
                <a:spcBef>
                  <a:spcPct val="20000"/>
                </a:spcBef>
                <a:buFont typeface="Arial" charset="0"/>
                <a:buNone/>
              </a:pPr>
              <a:r>
                <a:rPr lang="ru-RU" sz="3200" b="1">
                  <a:solidFill>
                    <a:srgbClr val="898989"/>
                  </a:solidFill>
                </a:rPr>
                <a:t>Ульяновского гвардейского суворовского военного училища</a:t>
              </a:r>
            </a:p>
            <a:p>
              <a:pPr algn="ctr">
                <a:spcBef>
                  <a:spcPct val="20000"/>
                </a:spcBef>
                <a:buFont typeface="Arial" charset="0"/>
                <a:buNone/>
              </a:pPr>
              <a:r>
                <a:rPr lang="ru-RU" sz="3200" b="1">
                  <a:solidFill>
                    <a:srgbClr val="898989"/>
                  </a:solidFill>
                </a:rPr>
                <a:t>2011г.</a:t>
              </a:r>
            </a:p>
            <a:p>
              <a:pPr algn="ctr">
                <a:spcBef>
                  <a:spcPct val="20000"/>
                </a:spcBef>
                <a:buFont typeface="Arial" charset="0"/>
                <a:buNone/>
              </a:pPr>
              <a:endParaRPr lang="ru-RU" sz="3200" b="1">
                <a:solidFill>
                  <a:srgbClr val="898989"/>
                </a:solidFill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mtClean="0">
                <a:solidFill>
                  <a:srgbClr val="FFFFFF"/>
                </a:solidFill>
              </a:rPr>
              <a:t>Кроссворд «Технознайка»</a:t>
            </a:r>
            <a:r>
              <a:rPr lang="ru-RU" smtClean="0">
                <a:solidFill>
                  <a:srgbClr val="FFFFFF"/>
                </a:solidFill>
                <a:latin typeface="Arial" charset="0"/>
              </a:rPr>
              <a:t> </a:t>
            </a:r>
          </a:p>
        </p:txBody>
      </p:sp>
      <p:pic>
        <p:nvPicPr>
          <p:cNvPr id="14340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268413"/>
            <a:ext cx="9144000" cy="5473700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Вопросы к кроссворду</a:t>
            </a:r>
            <a:endParaRPr lang="ru-RU" dirty="0"/>
          </a:p>
        </p:txBody>
      </p:sp>
      <p:sp>
        <p:nvSpPr>
          <p:cNvPr id="1536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1200" b="1" i="1" smtClean="0"/>
              <a:t>Вопросы кроссворда</a:t>
            </a:r>
          </a:p>
          <a:p>
            <a:pPr eaLnBrk="1" hangingPunct="1"/>
            <a:endParaRPr lang="ru-RU" sz="1200" b="1" i="1" smtClean="0"/>
          </a:p>
          <a:p>
            <a:pPr eaLnBrk="1" hangingPunct="1"/>
            <a:r>
              <a:rPr lang="ru-RU" sz="1200" b="1" i="1" smtClean="0"/>
              <a:t>По горизонтали:</a:t>
            </a:r>
          </a:p>
          <a:p>
            <a:pPr eaLnBrk="1" hangingPunct="1"/>
            <a:r>
              <a:rPr lang="ru-RU" sz="1200" b="1" i="1" smtClean="0"/>
              <a:t>     1.многофункциональный ручной слесарно-монтажный</a:t>
            </a:r>
          </a:p>
          <a:p>
            <a:pPr eaLnBrk="1" hangingPunct="1"/>
            <a:r>
              <a:rPr lang="ru-RU" sz="1200" b="1" i="1" smtClean="0"/>
              <a:t> инструмент, в котором обычно совмещены плоскогубцы.</a:t>
            </a:r>
          </a:p>
          <a:p>
            <a:pPr eaLnBrk="1" hangingPunct="1"/>
            <a:r>
              <a:rPr lang="ru-RU" sz="1200" b="1" i="1" smtClean="0"/>
              <a:t>     2.предприятие лесного хозяйства, занимающееся учетом,</a:t>
            </a:r>
          </a:p>
          <a:p>
            <a:pPr eaLnBrk="1" hangingPunct="1"/>
            <a:r>
              <a:rPr lang="ru-RU" sz="1200" b="1" i="1" smtClean="0"/>
              <a:t> воспроизводством, охраной и защитой лесов.</a:t>
            </a:r>
          </a:p>
          <a:p>
            <a:pPr eaLnBrk="1" hangingPunct="1"/>
            <a:r>
              <a:rPr lang="ru-RU" sz="1200" b="1" i="1" smtClean="0"/>
              <a:t>     3.плотничий или столярный ручной режущий инструмент.</a:t>
            </a:r>
          </a:p>
          <a:p>
            <a:pPr eaLnBrk="1" hangingPunct="1"/>
            <a:r>
              <a:rPr lang="ru-RU" sz="1200" b="1" i="1" smtClean="0"/>
              <a:t>     4.комплекс организационных мер, операций и приемов,</a:t>
            </a:r>
          </a:p>
          <a:p>
            <a:pPr eaLnBrk="1" hangingPunct="1"/>
            <a:r>
              <a:rPr lang="ru-RU" sz="1200" b="1" i="1" smtClean="0"/>
              <a:t>направленных на изготовление, обслуживание, ремонт.</a:t>
            </a:r>
          </a:p>
          <a:p>
            <a:pPr eaLnBrk="1" hangingPunct="1"/>
            <a:r>
              <a:rPr lang="ru-RU" sz="1200" b="1" i="1" smtClean="0"/>
              <a:t>     5.приспособление  для исследования электрических цепей.</a:t>
            </a:r>
          </a:p>
          <a:p>
            <a:pPr eaLnBrk="1" hangingPunct="1"/>
            <a:r>
              <a:rPr lang="ru-RU" sz="1200" b="1" i="1" smtClean="0"/>
              <a:t>     6.определение разработки конструкции изделия</a:t>
            </a:r>
          </a:p>
          <a:p>
            <a:pPr eaLnBrk="1" hangingPunct="1"/>
            <a:r>
              <a:rPr lang="ru-RU" sz="1200" b="1" i="1" smtClean="0"/>
              <a:t>     7.пластина с вырезами, по контуру которых изготовляются чертежи</a:t>
            </a:r>
          </a:p>
          <a:p>
            <a:pPr eaLnBrk="1" hangingPunct="1"/>
            <a:r>
              <a:rPr lang="ru-RU" sz="1200" b="1" i="1" smtClean="0"/>
              <a:t>или изделия либо инструмент для измерения размеров.</a:t>
            </a:r>
          </a:p>
          <a:p>
            <a:pPr eaLnBrk="1" hangingPunct="1"/>
            <a:r>
              <a:rPr lang="ru-RU" sz="1200" b="1" i="1" smtClean="0"/>
              <a:t>     8.альтарнатива пассатижам.</a:t>
            </a:r>
          </a:p>
          <a:p>
            <a:pPr eaLnBrk="1" hangingPunct="1"/>
            <a:r>
              <a:rPr lang="ru-RU" sz="1200" b="1" i="1" smtClean="0"/>
              <a:t>     9.измерительный инструмент.</a:t>
            </a:r>
          </a:p>
          <a:p>
            <a:pPr eaLnBrk="1" hangingPunct="1"/>
            <a:r>
              <a:rPr lang="ru-RU" sz="1200" b="1" i="1" smtClean="0"/>
              <a:t>    10. графическое изображение изделий.</a:t>
            </a:r>
          </a:p>
          <a:p>
            <a:pPr eaLnBrk="1" hangingPunct="1"/>
            <a:r>
              <a:rPr lang="ru-RU" sz="1200" b="1" i="1" smtClean="0"/>
              <a:t>    11.инструмент для шлифовки древесины.</a:t>
            </a:r>
          </a:p>
          <a:p>
            <a:pPr eaLnBrk="1" hangingPunct="1"/>
            <a:r>
              <a:rPr lang="ru-RU" sz="1200" b="1" i="1" smtClean="0"/>
              <a:t>    12.конечный материал,  полученный из брёвен.</a:t>
            </a:r>
          </a:p>
          <a:p>
            <a:pPr eaLnBrk="1" hangingPunct="1"/>
            <a:r>
              <a:rPr lang="ru-RU" sz="1200" b="1" i="1" smtClean="0"/>
              <a:t>    13.инструмент для контроля углов деталей.</a:t>
            </a:r>
          </a:p>
          <a:p>
            <a:pPr eaLnBrk="1" hangingPunct="1"/>
            <a:r>
              <a:rPr lang="ru-RU" sz="1200" b="1" i="1" smtClean="0"/>
              <a:t>    14.инструмент для забивания гвоздей.</a:t>
            </a:r>
          </a:p>
          <a:p>
            <a:pPr eaLnBrk="1" hangingPunct="1"/>
            <a:r>
              <a:rPr lang="ru-RU" sz="1200" b="1" i="1" smtClean="0"/>
              <a:t>    15.служит для измерений линейных размеров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Вопросы к кроссворду</a:t>
            </a:r>
            <a:endParaRPr lang="ru-RU" dirty="0"/>
          </a:p>
        </p:txBody>
      </p:sp>
      <p:sp>
        <p:nvSpPr>
          <p:cNvPr id="1638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1200" b="1" i="1" smtClean="0"/>
              <a:t>По вертикали:</a:t>
            </a:r>
          </a:p>
          <a:p>
            <a:pPr eaLnBrk="1" hangingPunct="1"/>
            <a:r>
              <a:rPr lang="ru-RU" sz="1200" b="1" i="1" smtClean="0"/>
              <a:t>     1.инструмент для выравнивания зубьев ножовки.</a:t>
            </a:r>
          </a:p>
          <a:p>
            <a:pPr eaLnBrk="1" hangingPunct="1"/>
            <a:r>
              <a:rPr lang="ru-RU" sz="1200" b="1" i="1" smtClean="0"/>
              <a:t>     2.инструмент для закручивания или откручивания винтов.</a:t>
            </a:r>
          </a:p>
          <a:p>
            <a:pPr eaLnBrk="1" hangingPunct="1"/>
            <a:r>
              <a:rPr lang="ru-RU" sz="1200" b="1" i="1" smtClean="0"/>
              <a:t>     3.прибор для проверки наружных измерений.</a:t>
            </a:r>
          </a:p>
          <a:p>
            <a:pPr eaLnBrk="1" hangingPunct="1"/>
            <a:r>
              <a:rPr lang="ru-RU" sz="1200" b="1" i="1" smtClean="0"/>
              <a:t>     4.уменьшеный образец изделия.</a:t>
            </a:r>
          </a:p>
          <a:p>
            <a:pPr eaLnBrk="1" hangingPunct="1"/>
            <a:r>
              <a:rPr lang="ru-RU" sz="1200" b="1" i="1" smtClean="0"/>
              <a:t>     5.художественное оформление изделий</a:t>
            </a:r>
          </a:p>
          <a:p>
            <a:pPr eaLnBrk="1" hangingPunct="1"/>
            <a:r>
              <a:rPr lang="ru-RU" sz="1200" b="1" i="1" smtClean="0"/>
              <a:t>     6.ударно-режущий инструмент для обработки металла и камня.</a:t>
            </a:r>
          </a:p>
          <a:p>
            <a:pPr eaLnBrk="1" hangingPunct="1"/>
            <a:r>
              <a:rPr lang="ru-RU" sz="1200" b="1" i="1" smtClean="0"/>
              <a:t>     7.калибры для контроля валов.</a:t>
            </a:r>
          </a:p>
          <a:p>
            <a:pPr eaLnBrk="1" hangingPunct="1"/>
            <a:r>
              <a:rPr lang="ru-RU" sz="1200" b="1" i="1" smtClean="0"/>
              <a:t>     8.инструмент для измерения глубины.</a:t>
            </a:r>
          </a:p>
          <a:p>
            <a:pPr eaLnBrk="1" hangingPunct="1"/>
            <a:r>
              <a:rPr lang="ru-RU" sz="1200" b="1" i="1" smtClean="0"/>
              <a:t>     9.прибор для измерения толщины зуба.</a:t>
            </a:r>
          </a:p>
          <a:p>
            <a:pPr eaLnBrk="1" hangingPunct="1"/>
            <a:r>
              <a:rPr lang="ru-RU" sz="1200" b="1" i="1" smtClean="0"/>
              <a:t>    10.служит для покраски стен.</a:t>
            </a:r>
          </a:p>
          <a:p>
            <a:pPr eaLnBrk="1" hangingPunct="1"/>
            <a:r>
              <a:rPr lang="ru-RU" sz="1200" b="1" i="1" smtClean="0"/>
              <a:t>    11.станок  для заточки металла.</a:t>
            </a:r>
          </a:p>
          <a:p>
            <a:pPr eaLnBrk="1" hangingPunct="1"/>
            <a:r>
              <a:rPr lang="ru-RU" sz="1200" b="1" i="1" smtClean="0"/>
              <a:t>    12. инструмент  для измерения внутреннего диаметра или </a:t>
            </a:r>
          </a:p>
          <a:p>
            <a:pPr eaLnBrk="1" hangingPunct="1"/>
            <a:r>
              <a:rPr lang="ru-RU" sz="1200" b="1" i="1" smtClean="0"/>
              <a:t>расстояния между двумя поверхностями.</a:t>
            </a:r>
          </a:p>
          <a:p>
            <a:pPr eaLnBrk="1" hangingPunct="1"/>
            <a:r>
              <a:rPr lang="ru-RU" sz="1200" b="1" i="1" smtClean="0"/>
              <a:t>    13.деревянный молоток.</a:t>
            </a:r>
          </a:p>
          <a:p>
            <a:pPr eaLnBrk="1" hangingPunct="1"/>
            <a:r>
              <a:rPr lang="ru-RU" sz="1200" b="1" i="1" smtClean="0"/>
              <a:t>    14.инструмент для ручного точения  металла.</a:t>
            </a:r>
          </a:p>
          <a:p>
            <a:pPr eaLnBrk="1" hangingPunct="1"/>
            <a:r>
              <a:rPr lang="ru-RU" sz="1200" b="1" i="1" smtClean="0"/>
              <a:t>    15.предназначен для окончательной обработки древесины.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Ответы к кроссворду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800" dirty="0"/>
              <a:t> </a:t>
            </a:r>
            <a:r>
              <a:rPr lang="ru-RU" sz="1400" b="1" i="1" dirty="0"/>
              <a:t>Слова кроссворда: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400" b="1" i="1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b="1" i="1" dirty="0"/>
              <a:t>   По горизонтали: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b="1" i="1" dirty="0"/>
              <a:t>         1. пассатижи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b="1" i="1" dirty="0"/>
              <a:t>         2. лесхозы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b="1" i="1" dirty="0"/>
              <a:t>         3. стамеска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b="1" i="1" dirty="0"/>
              <a:t>         4. технология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b="1" i="1" dirty="0"/>
              <a:t>         5. щуп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b="1" i="1" dirty="0"/>
              <a:t>         6. конструирование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b="1" i="1" dirty="0"/>
              <a:t>         7. шаблон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b="1" i="1" dirty="0"/>
              <a:t>         8. плоскогубцы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b="1" i="1" dirty="0"/>
              <a:t>         9. линейка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b="1" i="1" dirty="0"/>
              <a:t>         10. чертеж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b="1" i="1" dirty="0"/>
              <a:t>         11. рубанок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b="1" i="1" dirty="0"/>
              <a:t>         12. пиломатериалы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b="1" i="1" dirty="0"/>
              <a:t>         13. угольник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b="1" i="1" dirty="0"/>
              <a:t>         14. молоток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b="1" i="1" dirty="0"/>
              <a:t>         15. штангенциркуль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Ответы к кроссворду</a:t>
            </a:r>
            <a:endParaRPr lang="ru-RU" dirty="0"/>
          </a:p>
        </p:txBody>
      </p:sp>
      <p:sp>
        <p:nvSpPr>
          <p:cNvPr id="1843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800" smtClean="0"/>
              <a:t> </a:t>
            </a:r>
            <a:r>
              <a:rPr lang="ru-RU" sz="1400" b="1" i="1" smtClean="0"/>
              <a:t>По вертикали:</a:t>
            </a:r>
          </a:p>
          <a:p>
            <a:pPr eaLnBrk="1" hangingPunct="1"/>
            <a:r>
              <a:rPr lang="ru-RU" sz="1400" b="1" i="1" smtClean="0"/>
              <a:t>          1. прифуговка</a:t>
            </a:r>
          </a:p>
          <a:p>
            <a:pPr eaLnBrk="1" hangingPunct="1"/>
            <a:r>
              <a:rPr lang="ru-RU" sz="1400" b="1" i="1" smtClean="0"/>
              <a:t>          2. отвёртка</a:t>
            </a:r>
          </a:p>
          <a:p>
            <a:pPr eaLnBrk="1" hangingPunct="1"/>
            <a:r>
              <a:rPr lang="ru-RU" sz="1400" b="1" i="1" smtClean="0"/>
              <a:t>          3. микрометр</a:t>
            </a:r>
          </a:p>
          <a:p>
            <a:pPr eaLnBrk="1" hangingPunct="1"/>
            <a:r>
              <a:rPr lang="ru-RU" sz="1400" b="1" i="1" smtClean="0"/>
              <a:t>          4. модель</a:t>
            </a:r>
          </a:p>
          <a:p>
            <a:pPr eaLnBrk="1" hangingPunct="1"/>
            <a:r>
              <a:rPr lang="ru-RU" sz="1400" b="1" i="1" smtClean="0"/>
              <a:t>          5. дизайн</a:t>
            </a:r>
          </a:p>
          <a:p>
            <a:pPr eaLnBrk="1" hangingPunct="1"/>
            <a:r>
              <a:rPr lang="ru-RU" sz="1400" b="1" i="1" smtClean="0"/>
              <a:t>          6. зубило </a:t>
            </a:r>
          </a:p>
          <a:p>
            <a:pPr eaLnBrk="1" hangingPunct="1"/>
            <a:r>
              <a:rPr lang="ru-RU" sz="1400" b="1" i="1" smtClean="0"/>
              <a:t>          7. скобы</a:t>
            </a:r>
          </a:p>
          <a:p>
            <a:pPr eaLnBrk="1" hangingPunct="1"/>
            <a:r>
              <a:rPr lang="ru-RU" sz="1400" b="1" i="1" smtClean="0"/>
              <a:t>          8. глубиномер</a:t>
            </a:r>
          </a:p>
          <a:p>
            <a:pPr eaLnBrk="1" hangingPunct="1"/>
            <a:r>
              <a:rPr lang="ru-RU" sz="1400" b="1" i="1" smtClean="0"/>
              <a:t>          9. штангензубомер</a:t>
            </a:r>
          </a:p>
          <a:p>
            <a:pPr eaLnBrk="1" hangingPunct="1"/>
            <a:r>
              <a:rPr lang="ru-RU" sz="1400" b="1" i="1" smtClean="0"/>
              <a:t>          10. валик</a:t>
            </a:r>
          </a:p>
          <a:p>
            <a:pPr eaLnBrk="1" hangingPunct="1"/>
            <a:r>
              <a:rPr lang="ru-RU" sz="1400" b="1" i="1" smtClean="0"/>
              <a:t>          11. наждак</a:t>
            </a:r>
          </a:p>
          <a:p>
            <a:pPr eaLnBrk="1" hangingPunct="1"/>
            <a:r>
              <a:rPr lang="ru-RU" sz="1400" b="1" i="1" smtClean="0"/>
              <a:t>          12. нутромер</a:t>
            </a:r>
          </a:p>
          <a:p>
            <a:pPr eaLnBrk="1" hangingPunct="1"/>
            <a:r>
              <a:rPr lang="ru-RU" sz="1400" b="1" i="1" smtClean="0"/>
              <a:t>          13. киянка</a:t>
            </a:r>
          </a:p>
          <a:p>
            <a:pPr eaLnBrk="1" hangingPunct="1"/>
            <a:r>
              <a:rPr lang="ru-RU" sz="1400" b="1" i="1" smtClean="0"/>
              <a:t>          14. напильник</a:t>
            </a:r>
          </a:p>
          <a:p>
            <a:pPr eaLnBrk="1" hangingPunct="1"/>
            <a:r>
              <a:rPr lang="ru-RU" sz="1400" b="1" i="1" smtClean="0"/>
              <a:t>          15. фуганок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Заголовок 1"/>
          <p:cNvGrpSpPr>
            <a:grpSpLocks noGrp="1"/>
          </p:cNvGrpSpPr>
          <p:nvPr/>
        </p:nvGrpSpPr>
        <p:grpSpPr bwMode="auto">
          <a:xfrm>
            <a:off x="396875" y="238125"/>
            <a:ext cx="8345488" cy="1255713"/>
            <a:chOff x="250" y="150"/>
            <a:chExt cx="5257" cy="791"/>
          </a:xfrm>
        </p:grpSpPr>
        <p:pic>
          <p:nvPicPr>
            <p:cNvPr id="19459" name="Заголовок 1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50" y="150"/>
              <a:ext cx="5257" cy="7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60" name="Text Box 2"/>
            <p:cNvSpPr txBox="1">
              <a:spLocks noChangeArrowheads="1"/>
            </p:cNvSpPr>
            <p:nvPr/>
          </p:nvSpPr>
          <p:spPr bwMode="auto">
            <a:xfrm>
              <a:off x="288" y="173"/>
              <a:ext cx="5184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4400">
                  <a:solidFill>
                    <a:srgbClr val="FFFFFF"/>
                  </a:solidFill>
                  <a:latin typeface="Calibri" pitchFamily="34" charset="0"/>
                </a:rPr>
                <a:t>Готовый кроссворд</a:t>
              </a:r>
            </a:p>
          </p:txBody>
        </p:sp>
      </p:grpSp>
      <p:pic>
        <p:nvPicPr>
          <p:cNvPr id="19458" name="Объект 4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1268413"/>
            <a:ext cx="9144000" cy="5589587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>
          <a:xfrm flipH="1">
            <a:off x="250825" y="260350"/>
            <a:ext cx="144463" cy="69850"/>
          </a:xfrm>
        </p:spPr>
        <p:txBody>
          <a:bodyPr/>
          <a:lstStyle/>
          <a:p>
            <a:pPr eaLnBrk="1" hangingPunct="1"/>
            <a:endParaRPr lang="ru-RU" sz="800" smtClean="0"/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endParaRPr lang="ru-RU" smtClean="0"/>
          </a:p>
          <a:p>
            <a:pPr algn="ctr" eaLnBrk="1" hangingPunct="1">
              <a:buFont typeface="Arial" charset="0"/>
              <a:buNone/>
            </a:pPr>
            <a:endParaRPr lang="ru-RU" smtClean="0">
              <a:latin typeface="Arial" charset="0"/>
            </a:endParaRPr>
          </a:p>
          <a:p>
            <a:pPr algn="ctr" eaLnBrk="1" hangingPunct="1">
              <a:buFont typeface="Arial" charset="0"/>
              <a:buNone/>
            </a:pPr>
            <a:endParaRPr lang="ru-RU" smtClean="0">
              <a:latin typeface="Arial" charset="0"/>
            </a:endParaRPr>
          </a:p>
          <a:p>
            <a:pPr algn="ctr" eaLnBrk="1" hangingPunct="1">
              <a:buFont typeface="Arial" charset="0"/>
              <a:buNone/>
            </a:pPr>
            <a:endParaRPr lang="ru-RU" smtClean="0">
              <a:latin typeface="Arial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1800" smtClean="0"/>
              <a:t>Уважаемый друг!</a:t>
            </a:r>
          </a:p>
          <a:p>
            <a:pPr eaLnBrk="1" hangingPunct="1">
              <a:buFont typeface="Arial" charset="0"/>
              <a:buNone/>
            </a:pPr>
            <a:r>
              <a:rPr lang="ru-RU" sz="1800" smtClean="0"/>
              <a:t>   </a:t>
            </a:r>
            <a:r>
              <a:rPr lang="ru-RU" sz="1800" smtClean="0">
                <a:latin typeface="Arial" charset="0"/>
              </a:rPr>
              <a:t>   </a:t>
            </a:r>
            <a:r>
              <a:rPr lang="ru-RU" sz="1800" smtClean="0"/>
              <a:t>Это мой первый самостоятельно выполненный кроссворд, который я назвал «Технознайка». Все имеющиеся в нём слова взяты из учебников по технологии с 5-8 классов. Я очень надеюсь, что он окажется интересным для разгадывания. </a:t>
            </a:r>
            <a:endParaRPr lang="ru-RU" sz="1800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1800" smtClean="0">
                <a:latin typeface="Arial" charset="0"/>
              </a:rPr>
              <a:t>     </a:t>
            </a:r>
            <a:r>
              <a:rPr lang="ru-RU" sz="1800" smtClean="0"/>
              <a:t>Руководитель: Хайрутдинов Е.И., преподаватель технологии Ульяновского гвардейского суворовского военного училища </a:t>
            </a:r>
          </a:p>
        </p:txBody>
      </p:sp>
      <p:pic>
        <p:nvPicPr>
          <p:cNvPr id="20483" name="Picture 4" descr="DSCN72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457200"/>
            <a:ext cx="4608513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(=Спасибо за просмотр=)</a:t>
            </a:r>
          </a:p>
        </p:txBody>
      </p:sp>
      <p:pic>
        <p:nvPicPr>
          <p:cNvPr id="21506" name="Объект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9438" y="1042988"/>
            <a:ext cx="7918450" cy="6096000"/>
          </a:xfr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</TotalTime>
  <Words>315</Words>
  <Application>Microsoft Office PowerPoint</Application>
  <PresentationFormat>Экран (4:3)</PresentationFormat>
  <Paragraphs>92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(=Спасибо за просмотр=)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Кроссворд</dc:title>
  <dc:creator>Альберт</dc:creator>
  <cp:lastModifiedBy>Ольга</cp:lastModifiedBy>
  <cp:revision>25</cp:revision>
  <dcterms:created xsi:type="dcterms:W3CDTF">2011-10-08T19:23:11Z</dcterms:created>
  <dcterms:modified xsi:type="dcterms:W3CDTF">2011-11-14T22:39:43Z</dcterms:modified>
</cp:coreProperties>
</file>