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3" r:id="rId3"/>
    <p:sldId id="258" r:id="rId4"/>
    <p:sldId id="259" r:id="rId5"/>
    <p:sldId id="260" r:id="rId6"/>
    <p:sldId id="261" r:id="rId7"/>
    <p:sldId id="257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4012893-31AC-4A94-91D9-CC5AE6AAB1DA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ED9B5D3-A60E-4079-B9D4-787DC262F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4BD7C1-E3D1-4DA2-8155-1B48820E6D60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757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57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A1EB6-0117-4E12-A734-F6EB4ED8A6E5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0515A-4D04-47B2-8020-F5C73DEFD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004F5-CB4C-4136-9543-9952783C246F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176EC-3A6E-4AEB-8E63-A38DC3BE6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76668-6D37-4127-AC49-FE0CEC2A0F5F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B8E20-322D-41FB-B837-72AF23EC6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клипа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DF3E3-B009-44D1-A39C-9A91FA0D2FB4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8E6D3-5E14-4BF9-89D5-531C4F63B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326D3-1127-413A-BE72-BC09791ECE24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40E91-5538-4CA2-940A-F17A79096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BBFD9-EC01-4F2E-AA61-803C74978FFD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4355E-B348-4B24-A309-A5E501918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E0C7C-67EB-4F8C-9687-1BCC49F18F60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9EBFA-2C6A-4F31-ADA5-24D217A0E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8AF45-E366-4944-B905-8C16A59A9526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D1AC2-E6CD-48FD-879B-AB6B8454F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495E5-C7FA-4399-AEDE-5F0049F63459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B4C81-0D3F-4909-A9DA-226AD2E89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9FB95-43DA-4EB2-94E7-E287CE1EB891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A95AF-5BD6-473F-8E28-0528DD1E8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F1037E-3981-469B-8CE6-3414C6575E4B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7857A-0FB4-425E-9934-B46E4473F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DDBFF-2040-4F20-AED7-8894F5889C3B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9570B-66E2-4C10-9009-58CDE7640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749EC-3C37-4777-8C6F-98872CA65C60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B1C08-4F40-4B7A-A204-E63A05203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829C9-356C-4993-ACE4-550CD550E949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F41D4-E8EB-4AA4-806C-D582B64EC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fld id="{59013798-858B-4C60-B1D8-C33EE693F66F}" type="datetimeFigureOut">
              <a:rPr lang="ru-RU"/>
              <a:pPr>
                <a:defRPr/>
              </a:pPr>
              <a:t>21.05.2011</a:t>
            </a:fld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fld id="{4A31ECF1-DC53-484D-91A6-565D9BB1E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7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47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47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47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47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747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47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747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47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7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9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 idx="4294967295"/>
          </p:nvPr>
        </p:nvSpPr>
        <p:spPr>
          <a:xfrm>
            <a:off x="1428750" y="0"/>
            <a:ext cx="7715250" cy="6643688"/>
          </a:xfrm>
        </p:spPr>
        <p:txBody>
          <a:bodyPr/>
          <a:lstStyle/>
          <a:p>
            <a:pPr>
              <a:defRPr/>
            </a:pPr>
            <a:r>
              <a:rPr lang="ru-RU" sz="2000" i="1" dirty="0" smtClean="0"/>
              <a:t>I Всероссийская Интернет-выставка-конкурс</a:t>
            </a:r>
            <a:br>
              <a:rPr lang="ru-RU" sz="2000" i="1" dirty="0" smtClean="0"/>
            </a:br>
            <a:r>
              <a:rPr lang="ru-RU" sz="2000" i="1" dirty="0" smtClean="0"/>
              <a:t>«Украшаем дом своими руками».                                                   Номинация учащиеся (8 – 9 класс) картины, панно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4800" dirty="0" smtClean="0"/>
              <a:t>Персональная выставка            </a:t>
            </a:r>
            <a:br>
              <a:rPr lang="ru-RU" sz="4800" dirty="0" smtClean="0"/>
            </a:br>
            <a:r>
              <a:rPr lang="ru-RU" sz="4800" dirty="0" smtClean="0"/>
              <a:t>              </a:t>
            </a:r>
            <a:r>
              <a:rPr lang="ru-RU" sz="4800" dirty="0" err="1" smtClean="0"/>
              <a:t>Катунина</a:t>
            </a: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>              Егора                      </a:t>
            </a:r>
            <a:br>
              <a:rPr lang="ru-RU" sz="4800" dirty="0" smtClean="0"/>
            </a:br>
            <a:r>
              <a:rPr lang="ru-RU" sz="4800" dirty="0" smtClean="0"/>
              <a:t>            </a:t>
            </a:r>
            <a:br>
              <a:rPr lang="ru-RU" sz="4800" dirty="0" smtClean="0"/>
            </a:br>
            <a:r>
              <a:rPr lang="ru-RU" sz="4800" dirty="0" smtClean="0"/>
              <a:t>                 </a:t>
            </a:r>
            <a:r>
              <a:rPr lang="ru-RU" sz="2800" dirty="0" smtClean="0"/>
              <a:t>МОУ</a:t>
            </a:r>
            <a:r>
              <a:rPr lang="ru-RU" sz="4800" dirty="0" smtClean="0"/>
              <a:t> </a:t>
            </a:r>
            <a:r>
              <a:rPr lang="ru-RU" sz="2800" dirty="0" smtClean="0"/>
              <a:t>«Афанасьевская СОШ»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            </a:t>
            </a:r>
            <a:r>
              <a:rPr lang="ru-RU" sz="2800" dirty="0" smtClean="0"/>
              <a:t>2008-2011 г.</a:t>
            </a:r>
          </a:p>
        </p:txBody>
      </p:sp>
      <p:pic>
        <p:nvPicPr>
          <p:cNvPr id="6" name="Рисунок 5" descr="SL372797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21626" y="2643182"/>
            <a:ext cx="3507431" cy="3886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Рысь</a:t>
            </a: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285875"/>
            <a:ext cx="4929187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Друзья человека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374900" y="1270000"/>
            <a:ext cx="4840288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Волк</a:t>
            </a:r>
            <a:br>
              <a:rPr lang="ru-RU" sz="3600" dirty="0" smtClean="0"/>
            </a:br>
            <a:endParaRPr lang="ru-RU" sz="3600" dirty="0" smtClean="0"/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000125"/>
            <a:ext cx="45720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Символ христианства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262063"/>
            <a:ext cx="419735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Колли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000250" y="1428750"/>
            <a:ext cx="5143500" cy="50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/>
              <a:t>Богородица</a:t>
            </a:r>
          </a:p>
        </p:txBody>
      </p:sp>
      <p:pic>
        <p:nvPicPr>
          <p:cNvPr id="921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4625" y="1357313"/>
            <a:ext cx="3929063" cy="54308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191</TotalTime>
  <Words>12</Words>
  <Application>Microsoft Office PowerPoint</Application>
  <PresentationFormat>Экран (4:3)</PresentationFormat>
  <Paragraphs>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Течение</vt:lpstr>
      <vt:lpstr>I Всероссийская Интернет-выставка-конкурс «Украшаем дом своими руками».                                                   Номинация учащиеся (8 – 9 класс) картины, панно  Персональная выставка                           Катунина                Егора                                                     МОУ «Афанасьевская СОШ»                   2008-2011 г.</vt:lpstr>
      <vt:lpstr>Рысь</vt:lpstr>
      <vt:lpstr>Друзья человека</vt:lpstr>
      <vt:lpstr>Волк </vt:lpstr>
      <vt:lpstr>Символ христианства</vt:lpstr>
      <vt:lpstr>Колли</vt:lpstr>
      <vt:lpstr>Богородица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создания панно «Утро космической эры»!</dc:title>
  <dc:creator>Жмакин Олег</dc:creator>
  <cp:lastModifiedBy>Жмакин Олег</cp:lastModifiedBy>
  <cp:revision>27</cp:revision>
  <dcterms:created xsi:type="dcterms:W3CDTF">2011-05-14T18:41:31Z</dcterms:created>
  <dcterms:modified xsi:type="dcterms:W3CDTF">2011-05-21T10:18:14Z</dcterms:modified>
</cp:coreProperties>
</file>