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4" r:id="rId3"/>
    <p:sldId id="283" r:id="rId4"/>
    <p:sldId id="272" r:id="rId5"/>
    <p:sldId id="274" r:id="rId6"/>
    <p:sldId id="258" r:id="rId7"/>
    <p:sldId id="284" r:id="rId8"/>
    <p:sldId id="260" r:id="rId9"/>
    <p:sldId id="261" r:id="rId10"/>
    <p:sldId id="305" r:id="rId11"/>
    <p:sldId id="262" r:id="rId12"/>
    <p:sldId id="269" r:id="rId13"/>
    <p:sldId id="286" r:id="rId14"/>
    <p:sldId id="288" r:id="rId15"/>
    <p:sldId id="295" r:id="rId16"/>
    <p:sldId id="306" r:id="rId17"/>
    <p:sldId id="291" r:id="rId18"/>
    <p:sldId id="292" r:id="rId19"/>
    <p:sldId id="297" r:id="rId20"/>
    <p:sldId id="298" r:id="rId21"/>
    <p:sldId id="299" r:id="rId22"/>
    <p:sldId id="276" r:id="rId23"/>
    <p:sldId id="303" r:id="rId24"/>
    <p:sldId id="30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A00F"/>
    <a:srgbClr val="2020EC"/>
    <a:srgbClr val="000000"/>
    <a:srgbClr val="660066"/>
    <a:srgbClr val="556A2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5520" autoAdjust="0"/>
  </p:normalViewPr>
  <p:slideViewPr>
    <p:cSldViewPr>
      <p:cViewPr varScale="1">
        <p:scale>
          <a:sx n="70" d="100"/>
          <a:sy n="70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562BBF-9BB9-4C12-99DA-A3F08376F31C}" type="doc">
      <dgm:prSet loTypeId="urn:microsoft.com/office/officeart/2005/8/layout/default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1D6F584-193B-45C8-AB18-F1FBB212B17E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ПОЛНОЦЕННЫМ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9FB57860-C25D-4BB8-8EF5-21082D78A379}" type="parTrans" cxnId="{0A41104D-BF1C-4604-9A00-0D86C2CCA8EE}">
      <dgm:prSet/>
      <dgm:spPr/>
      <dgm:t>
        <a:bodyPr/>
        <a:lstStyle/>
        <a:p>
          <a:endParaRPr lang="ru-RU"/>
        </a:p>
      </dgm:t>
    </dgm:pt>
    <dgm:pt modelId="{ED00E78E-DF4E-482E-85E2-E05321BB4604}" type="sibTrans" cxnId="{0A41104D-BF1C-4604-9A00-0D86C2CCA8EE}">
      <dgm:prSet/>
      <dgm:spPr/>
      <dgm:t>
        <a:bodyPr/>
        <a:lstStyle/>
        <a:p>
          <a:endParaRPr lang="ru-RU"/>
        </a:p>
      </dgm:t>
    </dgm:pt>
    <dgm:pt modelId="{D08B7434-FFB2-4087-AA6F-11DC479C0B8D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БЕЗОПАСНЫМ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48531129-7472-4CD9-8D5E-72179FB05EC7}" type="parTrans" cxnId="{EA5DFE55-F7E1-4FA6-A817-6A64618CB0F4}">
      <dgm:prSet/>
      <dgm:spPr/>
      <dgm:t>
        <a:bodyPr/>
        <a:lstStyle/>
        <a:p>
          <a:endParaRPr lang="ru-RU"/>
        </a:p>
      </dgm:t>
    </dgm:pt>
    <dgm:pt modelId="{D4DD9C14-02DA-46CD-9F6C-D04B5228D3B2}" type="sibTrans" cxnId="{EA5DFE55-F7E1-4FA6-A817-6A64618CB0F4}">
      <dgm:prSet/>
      <dgm:spPr/>
      <dgm:t>
        <a:bodyPr/>
        <a:lstStyle/>
        <a:p>
          <a:endParaRPr lang="ru-RU"/>
        </a:p>
      </dgm:t>
    </dgm:pt>
    <dgm:pt modelId="{78D18231-C8EC-4D50-88F9-6AC1EBF6EE85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РАЗНООБРАЗНЫМ 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17CF4CD7-527D-4E23-8019-B2E41537918F}" type="parTrans" cxnId="{22A678A4-50A1-43AD-9C76-4C3439F7680D}">
      <dgm:prSet/>
      <dgm:spPr/>
      <dgm:t>
        <a:bodyPr/>
        <a:lstStyle/>
        <a:p>
          <a:endParaRPr lang="ru-RU"/>
        </a:p>
      </dgm:t>
    </dgm:pt>
    <dgm:pt modelId="{81066687-3BF2-4382-BBEF-9DADA341C124}" type="sibTrans" cxnId="{22A678A4-50A1-43AD-9C76-4C3439F7680D}">
      <dgm:prSet/>
      <dgm:spPr/>
      <dgm:t>
        <a:bodyPr/>
        <a:lstStyle/>
        <a:p>
          <a:endParaRPr lang="ru-RU"/>
        </a:p>
      </dgm:t>
    </dgm:pt>
    <dgm:pt modelId="{17A4AE2A-F2EA-4F12-83D8-69E240BD5CCE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СБАЛАНСИРОВАННЫМ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C5B5CDF5-0FB0-4FE2-BD75-22477CCE2F66}" type="parTrans" cxnId="{D7D1BEE6-81B8-41A7-87E5-EBAD195A95E2}">
      <dgm:prSet/>
      <dgm:spPr/>
      <dgm:t>
        <a:bodyPr/>
        <a:lstStyle/>
        <a:p>
          <a:endParaRPr lang="ru-RU"/>
        </a:p>
      </dgm:t>
    </dgm:pt>
    <dgm:pt modelId="{9346324A-28CA-4C40-BD9C-3F0578FE5048}" type="sibTrans" cxnId="{D7D1BEE6-81B8-41A7-87E5-EBAD195A95E2}">
      <dgm:prSet/>
      <dgm:spPr/>
      <dgm:t>
        <a:bodyPr/>
        <a:lstStyle/>
        <a:p>
          <a:endParaRPr lang="ru-RU"/>
        </a:p>
      </dgm:t>
    </dgm:pt>
    <dgm:pt modelId="{2527A6F0-D1F4-4A6B-AE2C-7409EB627EEF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1EAA9A18-A431-41A8-BB65-FE6DD636EA43}" type="parTrans" cxnId="{1A4F4DAA-CFD0-4EC0-93D6-DEE8C0312A96}">
      <dgm:prSet/>
      <dgm:spPr/>
      <dgm:t>
        <a:bodyPr/>
        <a:lstStyle/>
        <a:p>
          <a:endParaRPr lang="ru-RU"/>
        </a:p>
      </dgm:t>
    </dgm:pt>
    <dgm:pt modelId="{FFF3916A-842E-4D42-9D2C-5C7A38BC1A24}" type="sibTrans" cxnId="{1A4F4DAA-CFD0-4EC0-93D6-DEE8C0312A96}">
      <dgm:prSet/>
      <dgm:spPr/>
      <dgm:t>
        <a:bodyPr/>
        <a:lstStyle/>
        <a:p>
          <a:endParaRPr lang="ru-RU"/>
        </a:p>
      </dgm:t>
    </dgm:pt>
    <dgm:pt modelId="{678AEC4D-6413-40F3-9EAA-175D74130AD4}" type="pres">
      <dgm:prSet presAssocID="{28562BBF-9BB9-4C12-99DA-A3F08376F31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0C2BF6-2304-4FFA-BF57-BE6EB9106C41}" type="pres">
      <dgm:prSet presAssocID="{61D6F584-193B-45C8-AB18-F1FBB212B17E}" presName="node" presStyleLbl="node1" presStyleIdx="0" presStyleCnt="5" custScaleY="395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74AD0C-C7E6-4C05-89CE-25B28ADF4CBA}" type="pres">
      <dgm:prSet presAssocID="{ED00E78E-DF4E-482E-85E2-E05321BB4604}" presName="sibTrans" presStyleCnt="0"/>
      <dgm:spPr/>
    </dgm:pt>
    <dgm:pt modelId="{F32C0793-EA40-4741-B1CE-86EF23B15BDE}" type="pres">
      <dgm:prSet presAssocID="{78D18231-C8EC-4D50-88F9-6AC1EBF6EE85}" presName="node" presStyleLbl="node1" presStyleIdx="1" presStyleCnt="5" custScaleY="402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6BE262-F833-42E8-AD8E-D4581E2FD1A8}" type="pres">
      <dgm:prSet presAssocID="{81066687-3BF2-4382-BBEF-9DADA341C124}" presName="sibTrans" presStyleCnt="0"/>
      <dgm:spPr/>
    </dgm:pt>
    <dgm:pt modelId="{4F57E94D-87DD-482A-BAF8-38FC5627CF03}" type="pres">
      <dgm:prSet presAssocID="{17A4AE2A-F2EA-4F12-83D8-69E240BD5CCE}" presName="node" presStyleLbl="node1" presStyleIdx="2" presStyleCnt="5" custScaleY="389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C76059-3ADD-48C3-92FC-69FB076D16B7}" type="pres">
      <dgm:prSet presAssocID="{9346324A-28CA-4C40-BD9C-3F0578FE5048}" presName="sibTrans" presStyleCnt="0"/>
      <dgm:spPr/>
    </dgm:pt>
    <dgm:pt modelId="{F4EA3EC9-4B0D-49B9-8EC1-C3159B566CAF}" type="pres">
      <dgm:prSet presAssocID="{D08B7434-FFB2-4087-AA6F-11DC479C0B8D}" presName="node" presStyleLbl="node1" presStyleIdx="3" presStyleCnt="5" custScaleY="389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19B638-CF60-429C-A217-CD56F9375C8B}" type="pres">
      <dgm:prSet presAssocID="{D4DD9C14-02DA-46CD-9F6C-D04B5228D3B2}" presName="sibTrans" presStyleCnt="0"/>
      <dgm:spPr/>
    </dgm:pt>
    <dgm:pt modelId="{7F8F4179-7A8F-4316-91CA-5C218FDB3B11}" type="pres">
      <dgm:prSet presAssocID="{2527A6F0-D1F4-4A6B-AE2C-7409EB627EEF}" presName="node" presStyleLbl="node1" presStyleIdx="4" presStyleCnt="5" custScaleX="95811" custScaleY="117284" custLinFactNeighborX="-1623" custLinFactNeighborY="1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6A9C8E-1275-4993-8CBE-DC5851348E33}" type="presOf" srcId="{61D6F584-193B-45C8-AB18-F1FBB212B17E}" destId="{5A0C2BF6-2304-4FFA-BF57-BE6EB9106C41}" srcOrd="0" destOrd="0" presId="urn:microsoft.com/office/officeart/2005/8/layout/default"/>
    <dgm:cxn modelId="{9A24FAC4-DC2A-45AC-9963-CBDF1972626A}" type="presOf" srcId="{17A4AE2A-F2EA-4F12-83D8-69E240BD5CCE}" destId="{4F57E94D-87DD-482A-BAF8-38FC5627CF03}" srcOrd="0" destOrd="0" presId="urn:microsoft.com/office/officeart/2005/8/layout/default"/>
    <dgm:cxn modelId="{0A41104D-BF1C-4604-9A00-0D86C2CCA8EE}" srcId="{28562BBF-9BB9-4C12-99DA-A3F08376F31C}" destId="{61D6F584-193B-45C8-AB18-F1FBB212B17E}" srcOrd="0" destOrd="0" parTransId="{9FB57860-C25D-4BB8-8EF5-21082D78A379}" sibTransId="{ED00E78E-DF4E-482E-85E2-E05321BB4604}"/>
    <dgm:cxn modelId="{22A678A4-50A1-43AD-9C76-4C3439F7680D}" srcId="{28562BBF-9BB9-4C12-99DA-A3F08376F31C}" destId="{78D18231-C8EC-4D50-88F9-6AC1EBF6EE85}" srcOrd="1" destOrd="0" parTransId="{17CF4CD7-527D-4E23-8019-B2E41537918F}" sibTransId="{81066687-3BF2-4382-BBEF-9DADA341C124}"/>
    <dgm:cxn modelId="{0C0D9547-21B8-445F-971C-2657EA073221}" type="presOf" srcId="{78D18231-C8EC-4D50-88F9-6AC1EBF6EE85}" destId="{F32C0793-EA40-4741-B1CE-86EF23B15BDE}" srcOrd="0" destOrd="0" presId="urn:microsoft.com/office/officeart/2005/8/layout/default"/>
    <dgm:cxn modelId="{1A4F4DAA-CFD0-4EC0-93D6-DEE8C0312A96}" srcId="{28562BBF-9BB9-4C12-99DA-A3F08376F31C}" destId="{2527A6F0-D1F4-4A6B-AE2C-7409EB627EEF}" srcOrd="4" destOrd="0" parTransId="{1EAA9A18-A431-41A8-BB65-FE6DD636EA43}" sibTransId="{FFF3916A-842E-4D42-9D2C-5C7A38BC1A24}"/>
    <dgm:cxn modelId="{EA5DFE55-F7E1-4FA6-A817-6A64618CB0F4}" srcId="{28562BBF-9BB9-4C12-99DA-A3F08376F31C}" destId="{D08B7434-FFB2-4087-AA6F-11DC479C0B8D}" srcOrd="3" destOrd="0" parTransId="{48531129-7472-4CD9-8D5E-72179FB05EC7}" sibTransId="{D4DD9C14-02DA-46CD-9F6C-D04B5228D3B2}"/>
    <dgm:cxn modelId="{36BE593B-B8C3-46EA-B7EC-7E0A00131705}" type="presOf" srcId="{D08B7434-FFB2-4087-AA6F-11DC479C0B8D}" destId="{F4EA3EC9-4B0D-49B9-8EC1-C3159B566CAF}" srcOrd="0" destOrd="0" presId="urn:microsoft.com/office/officeart/2005/8/layout/default"/>
    <dgm:cxn modelId="{024C4F51-34AA-4CE4-ADBF-698379F6241C}" type="presOf" srcId="{2527A6F0-D1F4-4A6B-AE2C-7409EB627EEF}" destId="{7F8F4179-7A8F-4316-91CA-5C218FDB3B11}" srcOrd="0" destOrd="0" presId="urn:microsoft.com/office/officeart/2005/8/layout/default"/>
    <dgm:cxn modelId="{9CEF3C21-51A0-4C79-8742-DF80D6DE7DE5}" type="presOf" srcId="{28562BBF-9BB9-4C12-99DA-A3F08376F31C}" destId="{678AEC4D-6413-40F3-9EAA-175D74130AD4}" srcOrd="0" destOrd="0" presId="urn:microsoft.com/office/officeart/2005/8/layout/default"/>
    <dgm:cxn modelId="{D7D1BEE6-81B8-41A7-87E5-EBAD195A95E2}" srcId="{28562BBF-9BB9-4C12-99DA-A3F08376F31C}" destId="{17A4AE2A-F2EA-4F12-83D8-69E240BD5CCE}" srcOrd="2" destOrd="0" parTransId="{C5B5CDF5-0FB0-4FE2-BD75-22477CCE2F66}" sibTransId="{9346324A-28CA-4C40-BD9C-3F0578FE5048}"/>
    <dgm:cxn modelId="{29C1C84C-C01A-4403-B90F-54CB17F1E9C0}" type="presParOf" srcId="{678AEC4D-6413-40F3-9EAA-175D74130AD4}" destId="{5A0C2BF6-2304-4FFA-BF57-BE6EB9106C41}" srcOrd="0" destOrd="0" presId="urn:microsoft.com/office/officeart/2005/8/layout/default"/>
    <dgm:cxn modelId="{85A8EF4E-B9DC-4C53-98FE-8A191E7318A3}" type="presParOf" srcId="{678AEC4D-6413-40F3-9EAA-175D74130AD4}" destId="{F374AD0C-C7E6-4C05-89CE-25B28ADF4CBA}" srcOrd="1" destOrd="0" presId="urn:microsoft.com/office/officeart/2005/8/layout/default"/>
    <dgm:cxn modelId="{EEB5572C-6E84-46ED-9D04-9EC99CBDECD0}" type="presParOf" srcId="{678AEC4D-6413-40F3-9EAA-175D74130AD4}" destId="{F32C0793-EA40-4741-B1CE-86EF23B15BDE}" srcOrd="2" destOrd="0" presId="urn:microsoft.com/office/officeart/2005/8/layout/default"/>
    <dgm:cxn modelId="{B8E793B7-3C3E-4667-BFD5-86FDDC9831C2}" type="presParOf" srcId="{678AEC4D-6413-40F3-9EAA-175D74130AD4}" destId="{956BE262-F833-42E8-AD8E-D4581E2FD1A8}" srcOrd="3" destOrd="0" presId="urn:microsoft.com/office/officeart/2005/8/layout/default"/>
    <dgm:cxn modelId="{5D93D8F6-9CE5-4FBB-84D5-F6B36AFF8780}" type="presParOf" srcId="{678AEC4D-6413-40F3-9EAA-175D74130AD4}" destId="{4F57E94D-87DD-482A-BAF8-38FC5627CF03}" srcOrd="4" destOrd="0" presId="urn:microsoft.com/office/officeart/2005/8/layout/default"/>
    <dgm:cxn modelId="{2734A071-1A2E-4F83-BC57-9C66A3BA4A04}" type="presParOf" srcId="{678AEC4D-6413-40F3-9EAA-175D74130AD4}" destId="{69C76059-3ADD-48C3-92FC-69FB076D16B7}" srcOrd="5" destOrd="0" presId="urn:microsoft.com/office/officeart/2005/8/layout/default"/>
    <dgm:cxn modelId="{0AA219C9-C9A3-49EA-86DD-D4AF9288A641}" type="presParOf" srcId="{678AEC4D-6413-40F3-9EAA-175D74130AD4}" destId="{F4EA3EC9-4B0D-49B9-8EC1-C3159B566CAF}" srcOrd="6" destOrd="0" presId="urn:microsoft.com/office/officeart/2005/8/layout/default"/>
    <dgm:cxn modelId="{19C6D048-DECC-44BD-AEBF-F0B86A9083CE}" type="presParOf" srcId="{678AEC4D-6413-40F3-9EAA-175D74130AD4}" destId="{1719B638-CF60-429C-A217-CD56F9375C8B}" srcOrd="7" destOrd="0" presId="urn:microsoft.com/office/officeart/2005/8/layout/default"/>
    <dgm:cxn modelId="{265FB6BB-7AD2-4E19-BAF9-7F9181A48AA6}" type="presParOf" srcId="{678AEC4D-6413-40F3-9EAA-175D74130AD4}" destId="{7F8F4179-7A8F-4316-91CA-5C218FDB3B1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CA907A-21B2-42FA-A46D-30E83154D996}" type="doc">
      <dgm:prSet loTypeId="urn:microsoft.com/office/officeart/2005/8/layout/hierarchy1" loCatId="hierarchy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62CAD57-0BB7-49AE-8201-A6ACD580DEE4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МИНЕРАЛЬНЫЕ ВЕЩЕСТВА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77F23826-2107-494C-B058-134228AE536F}" type="parTrans" cxnId="{4C5F6BB4-3584-456B-98D7-5BA98788D0EA}">
      <dgm:prSet/>
      <dgm:spPr/>
      <dgm:t>
        <a:bodyPr/>
        <a:lstStyle/>
        <a:p>
          <a:endParaRPr lang="ru-RU"/>
        </a:p>
      </dgm:t>
    </dgm:pt>
    <dgm:pt modelId="{7D2A7425-C226-4D24-B53A-3D777409ACB9}" type="sibTrans" cxnId="{4C5F6BB4-3584-456B-98D7-5BA98788D0EA}">
      <dgm:prSet/>
      <dgm:spPr/>
      <dgm:t>
        <a:bodyPr/>
        <a:lstStyle/>
        <a:p>
          <a:endParaRPr lang="ru-RU"/>
        </a:p>
      </dgm:t>
    </dgm:pt>
    <dgm:pt modelId="{B80EB58C-A839-4C6E-83E7-F19B98916A63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МАКРОЭЛЕМЕНТЫ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AE7A92F4-4D6F-4734-8C7A-2EDD9D5C8665}" type="parTrans" cxnId="{B1403C3B-613E-4879-9DAD-68C055106FF3}">
      <dgm:prSet/>
      <dgm:spPr/>
      <dgm:t>
        <a:bodyPr/>
        <a:lstStyle/>
        <a:p>
          <a:endParaRPr lang="ru-RU"/>
        </a:p>
      </dgm:t>
    </dgm:pt>
    <dgm:pt modelId="{F60B29B8-66C5-41C5-BDEE-77625EBC8E8A}" type="sibTrans" cxnId="{B1403C3B-613E-4879-9DAD-68C055106FF3}">
      <dgm:prSet/>
      <dgm:spPr/>
      <dgm:t>
        <a:bodyPr/>
        <a:lstStyle/>
        <a:p>
          <a:endParaRPr lang="ru-RU"/>
        </a:p>
      </dgm:t>
    </dgm:pt>
    <dgm:pt modelId="{84261FD2-C4C2-4B2C-987D-75899AC6C4D6}">
      <dgm:prSet phldrT="[Текст]" custT="1"/>
      <dgm:spPr/>
      <dgm:t>
        <a:bodyPr/>
        <a:lstStyle/>
        <a:p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КАЛЬЦИЙ,</a:t>
          </a:r>
        </a:p>
        <a:p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ФОСФОР, КАЛИЙ, НАТРИЙ, МАГНИЙ, ЖЕЛЕЗО. </a:t>
          </a:r>
          <a:endParaRPr lang="ru-RU" sz="2000" b="1" i="1" dirty="0">
            <a:latin typeface="Times New Roman" pitchFamily="18" charset="0"/>
            <a:cs typeface="Times New Roman" pitchFamily="18" charset="0"/>
          </a:endParaRPr>
        </a:p>
      </dgm:t>
    </dgm:pt>
    <dgm:pt modelId="{5299C78D-38A5-4FC5-AE45-2FE730E1C087}" type="parTrans" cxnId="{C60B1794-1B06-45BE-9989-2B2F1DFB6276}">
      <dgm:prSet/>
      <dgm:spPr/>
      <dgm:t>
        <a:bodyPr/>
        <a:lstStyle/>
        <a:p>
          <a:endParaRPr lang="ru-RU"/>
        </a:p>
      </dgm:t>
    </dgm:pt>
    <dgm:pt modelId="{4BD65163-C044-4D5D-9A55-D3AC652AD010}" type="sibTrans" cxnId="{C60B1794-1B06-45BE-9989-2B2F1DFB6276}">
      <dgm:prSet/>
      <dgm:spPr/>
      <dgm:t>
        <a:bodyPr/>
        <a:lstStyle/>
        <a:p>
          <a:endParaRPr lang="ru-RU"/>
        </a:p>
      </dgm:t>
    </dgm:pt>
    <dgm:pt modelId="{F4580AF2-130D-4C8F-9280-C2A4C7C09826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МИКРОЭЛЕМЕНТЫ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3824B65A-61BF-40EC-80CE-7F0649776086}" type="parTrans" cxnId="{4D0B9206-5DF2-46F8-BCB9-5D56FCA38CEA}">
      <dgm:prSet/>
      <dgm:spPr/>
      <dgm:t>
        <a:bodyPr/>
        <a:lstStyle/>
        <a:p>
          <a:endParaRPr lang="ru-RU"/>
        </a:p>
      </dgm:t>
    </dgm:pt>
    <dgm:pt modelId="{DFF457A7-ADFB-4B3C-81EC-5C15B058E74B}" type="sibTrans" cxnId="{4D0B9206-5DF2-46F8-BCB9-5D56FCA38CEA}">
      <dgm:prSet/>
      <dgm:spPr/>
      <dgm:t>
        <a:bodyPr/>
        <a:lstStyle/>
        <a:p>
          <a:endParaRPr lang="ru-RU"/>
        </a:p>
      </dgm:t>
    </dgm:pt>
    <dgm:pt modelId="{345D2332-9B31-4C3C-A6B5-4CB8B02B6393}">
      <dgm:prSet phldrT="[Текст]" custT="1"/>
      <dgm:spPr/>
      <dgm:t>
        <a:bodyPr/>
        <a:lstStyle/>
        <a:p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ЙОД, ФТОР, МЕДЬ, ЦИНК, БРОМ, ХРОМ.</a:t>
          </a:r>
          <a:endParaRPr lang="ru-RU" sz="2000" b="1" i="1" dirty="0">
            <a:latin typeface="Times New Roman" pitchFamily="18" charset="0"/>
            <a:cs typeface="Times New Roman" pitchFamily="18" charset="0"/>
          </a:endParaRPr>
        </a:p>
      </dgm:t>
    </dgm:pt>
    <dgm:pt modelId="{8F73FB12-ABCD-4565-BC08-B8FCF2168DD9}" type="parTrans" cxnId="{F5335E6B-78BB-45B4-BE45-21947CD1C7C8}">
      <dgm:prSet/>
      <dgm:spPr/>
      <dgm:t>
        <a:bodyPr/>
        <a:lstStyle/>
        <a:p>
          <a:endParaRPr lang="ru-RU"/>
        </a:p>
      </dgm:t>
    </dgm:pt>
    <dgm:pt modelId="{F92B1C28-D5C4-4287-BE65-EC386F37E1FA}" type="sibTrans" cxnId="{F5335E6B-78BB-45B4-BE45-21947CD1C7C8}">
      <dgm:prSet/>
      <dgm:spPr/>
      <dgm:t>
        <a:bodyPr/>
        <a:lstStyle/>
        <a:p>
          <a:endParaRPr lang="ru-RU"/>
        </a:p>
      </dgm:t>
    </dgm:pt>
    <dgm:pt modelId="{024654BD-1FD8-44E1-806C-CD7789416E95}" type="pres">
      <dgm:prSet presAssocID="{9BCA907A-21B2-42FA-A46D-30E83154D99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FF70D73-60EC-4469-9B5F-E344BB87ADA3}" type="pres">
      <dgm:prSet presAssocID="{C62CAD57-0BB7-49AE-8201-A6ACD580DEE4}" presName="hierRoot1" presStyleCnt="0"/>
      <dgm:spPr/>
      <dgm:t>
        <a:bodyPr/>
        <a:lstStyle/>
        <a:p>
          <a:endParaRPr lang="ru-RU"/>
        </a:p>
      </dgm:t>
    </dgm:pt>
    <dgm:pt modelId="{7BA2CB0F-2165-416E-A0C7-AF7ADB24D123}" type="pres">
      <dgm:prSet presAssocID="{C62CAD57-0BB7-49AE-8201-A6ACD580DEE4}" presName="composite" presStyleCnt="0"/>
      <dgm:spPr/>
      <dgm:t>
        <a:bodyPr/>
        <a:lstStyle/>
        <a:p>
          <a:endParaRPr lang="ru-RU"/>
        </a:p>
      </dgm:t>
    </dgm:pt>
    <dgm:pt modelId="{E8F914A3-F69C-41AC-B03E-05A00FBE051F}" type="pres">
      <dgm:prSet presAssocID="{C62CAD57-0BB7-49AE-8201-A6ACD580DEE4}" presName="background" presStyleLbl="node0" presStyleIdx="0" presStyleCnt="1"/>
      <dgm:spPr/>
      <dgm:t>
        <a:bodyPr/>
        <a:lstStyle/>
        <a:p>
          <a:endParaRPr lang="ru-RU"/>
        </a:p>
      </dgm:t>
    </dgm:pt>
    <dgm:pt modelId="{360B0309-B211-4830-8E65-64EEF36EB88A}" type="pres">
      <dgm:prSet presAssocID="{C62CAD57-0BB7-49AE-8201-A6ACD580DEE4}" presName="text" presStyleLbl="fgAcc0" presStyleIdx="0" presStyleCnt="1" custScaleX="140734" custScaleY="673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551CDC-245F-408E-81C3-8D98C5917AF3}" type="pres">
      <dgm:prSet presAssocID="{C62CAD57-0BB7-49AE-8201-A6ACD580DEE4}" presName="hierChild2" presStyleCnt="0"/>
      <dgm:spPr/>
      <dgm:t>
        <a:bodyPr/>
        <a:lstStyle/>
        <a:p>
          <a:endParaRPr lang="ru-RU"/>
        </a:p>
      </dgm:t>
    </dgm:pt>
    <dgm:pt modelId="{970B5808-821A-4350-A51B-93A56B5EBB7C}" type="pres">
      <dgm:prSet presAssocID="{AE7A92F4-4D6F-4734-8C7A-2EDD9D5C8665}" presName="Name10" presStyleLbl="parChTrans1D2" presStyleIdx="0" presStyleCnt="2"/>
      <dgm:spPr/>
      <dgm:t>
        <a:bodyPr/>
        <a:lstStyle/>
        <a:p>
          <a:endParaRPr lang="ru-RU"/>
        </a:p>
      </dgm:t>
    </dgm:pt>
    <dgm:pt modelId="{E0FACEC3-1739-40A2-9E9B-61AD4B5BC860}" type="pres">
      <dgm:prSet presAssocID="{B80EB58C-A839-4C6E-83E7-F19B98916A63}" presName="hierRoot2" presStyleCnt="0"/>
      <dgm:spPr/>
      <dgm:t>
        <a:bodyPr/>
        <a:lstStyle/>
        <a:p>
          <a:endParaRPr lang="ru-RU"/>
        </a:p>
      </dgm:t>
    </dgm:pt>
    <dgm:pt modelId="{82A69830-405E-4C5D-82DE-391C3EDD6FAA}" type="pres">
      <dgm:prSet presAssocID="{B80EB58C-A839-4C6E-83E7-F19B98916A63}" presName="composite2" presStyleCnt="0"/>
      <dgm:spPr/>
      <dgm:t>
        <a:bodyPr/>
        <a:lstStyle/>
        <a:p>
          <a:endParaRPr lang="ru-RU"/>
        </a:p>
      </dgm:t>
    </dgm:pt>
    <dgm:pt modelId="{253E69E2-6C0F-4A76-B91E-A144C6204017}" type="pres">
      <dgm:prSet presAssocID="{B80EB58C-A839-4C6E-83E7-F19B98916A63}" presName="background2" presStyleLbl="node2" presStyleIdx="0" presStyleCnt="2"/>
      <dgm:spPr/>
      <dgm:t>
        <a:bodyPr/>
        <a:lstStyle/>
        <a:p>
          <a:endParaRPr lang="ru-RU"/>
        </a:p>
      </dgm:t>
    </dgm:pt>
    <dgm:pt modelId="{842392F9-39D9-4153-B781-DE333D003BD5}" type="pres">
      <dgm:prSet presAssocID="{B80EB58C-A839-4C6E-83E7-F19B98916A63}" presName="text2" presStyleLbl="fgAcc2" presStyleIdx="0" presStyleCnt="2" custScaleX="133565" custScaleY="533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B85346-734C-4BE0-8D8E-9E7DB67D0148}" type="pres">
      <dgm:prSet presAssocID="{B80EB58C-A839-4C6E-83E7-F19B98916A63}" presName="hierChild3" presStyleCnt="0"/>
      <dgm:spPr/>
      <dgm:t>
        <a:bodyPr/>
        <a:lstStyle/>
        <a:p>
          <a:endParaRPr lang="ru-RU"/>
        </a:p>
      </dgm:t>
    </dgm:pt>
    <dgm:pt modelId="{AD80AC61-50E5-4401-B9DD-D7636EE6433C}" type="pres">
      <dgm:prSet presAssocID="{5299C78D-38A5-4FC5-AE45-2FE730E1C087}" presName="Name17" presStyleLbl="parChTrans1D3" presStyleIdx="0" presStyleCnt="2"/>
      <dgm:spPr/>
      <dgm:t>
        <a:bodyPr/>
        <a:lstStyle/>
        <a:p>
          <a:endParaRPr lang="ru-RU"/>
        </a:p>
      </dgm:t>
    </dgm:pt>
    <dgm:pt modelId="{DABBD4A0-BC5C-43D2-8451-4BF0746D8FCF}" type="pres">
      <dgm:prSet presAssocID="{84261FD2-C4C2-4B2C-987D-75899AC6C4D6}" presName="hierRoot3" presStyleCnt="0"/>
      <dgm:spPr/>
      <dgm:t>
        <a:bodyPr/>
        <a:lstStyle/>
        <a:p>
          <a:endParaRPr lang="ru-RU"/>
        </a:p>
      </dgm:t>
    </dgm:pt>
    <dgm:pt modelId="{E985CC01-1368-46BB-B8CF-3A359AEC25BD}" type="pres">
      <dgm:prSet presAssocID="{84261FD2-C4C2-4B2C-987D-75899AC6C4D6}" presName="composite3" presStyleCnt="0"/>
      <dgm:spPr/>
      <dgm:t>
        <a:bodyPr/>
        <a:lstStyle/>
        <a:p>
          <a:endParaRPr lang="ru-RU"/>
        </a:p>
      </dgm:t>
    </dgm:pt>
    <dgm:pt modelId="{DD7FEA23-E213-4338-A90F-07E5E27C3491}" type="pres">
      <dgm:prSet presAssocID="{84261FD2-C4C2-4B2C-987D-75899AC6C4D6}" presName="background3" presStyleLbl="node3" presStyleIdx="0" presStyleCnt="2"/>
      <dgm:spPr/>
      <dgm:t>
        <a:bodyPr/>
        <a:lstStyle/>
        <a:p>
          <a:endParaRPr lang="ru-RU"/>
        </a:p>
      </dgm:t>
    </dgm:pt>
    <dgm:pt modelId="{8727D612-AD50-456B-9B20-BBFCE22524F6}" type="pres">
      <dgm:prSet presAssocID="{84261FD2-C4C2-4B2C-987D-75899AC6C4D6}" presName="text3" presStyleLbl="fgAcc3" presStyleIdx="0" presStyleCnt="2" custScaleX="184023" custScaleY="831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2337BC-518D-409B-891C-75F63B7CE95F}" type="pres">
      <dgm:prSet presAssocID="{84261FD2-C4C2-4B2C-987D-75899AC6C4D6}" presName="hierChild4" presStyleCnt="0"/>
      <dgm:spPr/>
      <dgm:t>
        <a:bodyPr/>
        <a:lstStyle/>
        <a:p>
          <a:endParaRPr lang="ru-RU"/>
        </a:p>
      </dgm:t>
    </dgm:pt>
    <dgm:pt modelId="{ADFC21B8-6C8F-41E4-9D85-9214B08D2DF9}" type="pres">
      <dgm:prSet presAssocID="{3824B65A-61BF-40EC-80CE-7F0649776086}" presName="Name10" presStyleLbl="parChTrans1D2" presStyleIdx="1" presStyleCnt="2"/>
      <dgm:spPr/>
      <dgm:t>
        <a:bodyPr/>
        <a:lstStyle/>
        <a:p>
          <a:endParaRPr lang="ru-RU"/>
        </a:p>
      </dgm:t>
    </dgm:pt>
    <dgm:pt modelId="{67E98222-7CF9-4A12-B1B0-DA679272E274}" type="pres">
      <dgm:prSet presAssocID="{F4580AF2-130D-4C8F-9280-C2A4C7C09826}" presName="hierRoot2" presStyleCnt="0"/>
      <dgm:spPr/>
      <dgm:t>
        <a:bodyPr/>
        <a:lstStyle/>
        <a:p>
          <a:endParaRPr lang="ru-RU"/>
        </a:p>
      </dgm:t>
    </dgm:pt>
    <dgm:pt modelId="{BCF36D8E-4A82-41D6-812F-FD25D480DC77}" type="pres">
      <dgm:prSet presAssocID="{F4580AF2-130D-4C8F-9280-C2A4C7C09826}" presName="composite2" presStyleCnt="0"/>
      <dgm:spPr/>
      <dgm:t>
        <a:bodyPr/>
        <a:lstStyle/>
        <a:p>
          <a:endParaRPr lang="ru-RU"/>
        </a:p>
      </dgm:t>
    </dgm:pt>
    <dgm:pt modelId="{97E97AAF-9280-4B48-A50A-26030D54865C}" type="pres">
      <dgm:prSet presAssocID="{F4580AF2-130D-4C8F-9280-C2A4C7C09826}" presName="background2" presStyleLbl="node2" presStyleIdx="1" presStyleCnt="2"/>
      <dgm:spPr/>
      <dgm:t>
        <a:bodyPr/>
        <a:lstStyle/>
        <a:p>
          <a:endParaRPr lang="ru-RU"/>
        </a:p>
      </dgm:t>
    </dgm:pt>
    <dgm:pt modelId="{3C7178EC-0AF1-415C-BAA4-A5283B2DA85F}" type="pres">
      <dgm:prSet presAssocID="{F4580AF2-130D-4C8F-9280-C2A4C7C09826}" presName="text2" presStyleLbl="fgAcc2" presStyleIdx="1" presStyleCnt="2" custScaleX="137541" custScaleY="533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57CE6D-4B96-4936-A5DA-DA3EB67672AF}" type="pres">
      <dgm:prSet presAssocID="{F4580AF2-130D-4C8F-9280-C2A4C7C09826}" presName="hierChild3" presStyleCnt="0"/>
      <dgm:spPr/>
      <dgm:t>
        <a:bodyPr/>
        <a:lstStyle/>
        <a:p>
          <a:endParaRPr lang="ru-RU"/>
        </a:p>
      </dgm:t>
    </dgm:pt>
    <dgm:pt modelId="{6640818E-42E2-432D-9604-98B742A66495}" type="pres">
      <dgm:prSet presAssocID="{8F73FB12-ABCD-4565-BC08-B8FCF2168DD9}" presName="Name17" presStyleLbl="parChTrans1D3" presStyleIdx="1" presStyleCnt="2"/>
      <dgm:spPr/>
      <dgm:t>
        <a:bodyPr/>
        <a:lstStyle/>
        <a:p>
          <a:endParaRPr lang="ru-RU"/>
        </a:p>
      </dgm:t>
    </dgm:pt>
    <dgm:pt modelId="{1A38F386-7B04-4A77-9921-36EAD8E7D649}" type="pres">
      <dgm:prSet presAssocID="{345D2332-9B31-4C3C-A6B5-4CB8B02B6393}" presName="hierRoot3" presStyleCnt="0"/>
      <dgm:spPr/>
      <dgm:t>
        <a:bodyPr/>
        <a:lstStyle/>
        <a:p>
          <a:endParaRPr lang="ru-RU"/>
        </a:p>
      </dgm:t>
    </dgm:pt>
    <dgm:pt modelId="{A25AB50E-C2FA-47D1-9E4A-13FDE18F1361}" type="pres">
      <dgm:prSet presAssocID="{345D2332-9B31-4C3C-A6B5-4CB8B02B6393}" presName="composite3" presStyleCnt="0"/>
      <dgm:spPr/>
      <dgm:t>
        <a:bodyPr/>
        <a:lstStyle/>
        <a:p>
          <a:endParaRPr lang="ru-RU"/>
        </a:p>
      </dgm:t>
    </dgm:pt>
    <dgm:pt modelId="{6D07770A-1CE0-46C1-90AE-A32E97F0E8E4}" type="pres">
      <dgm:prSet presAssocID="{345D2332-9B31-4C3C-A6B5-4CB8B02B6393}" presName="background3" presStyleLbl="node3" presStyleIdx="1" presStyleCnt="2"/>
      <dgm:spPr/>
      <dgm:t>
        <a:bodyPr/>
        <a:lstStyle/>
        <a:p>
          <a:endParaRPr lang="ru-RU"/>
        </a:p>
      </dgm:t>
    </dgm:pt>
    <dgm:pt modelId="{AD02304B-7D06-4F55-A516-503EC692FB8A}" type="pres">
      <dgm:prSet presAssocID="{345D2332-9B31-4C3C-A6B5-4CB8B02B6393}" presName="text3" presStyleLbl="fgAcc3" presStyleIdx="1" presStyleCnt="2" custScaleX="183687" custScaleY="831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3FF38D-9146-4AC1-9506-9530EEEA4DFE}" type="pres">
      <dgm:prSet presAssocID="{345D2332-9B31-4C3C-A6B5-4CB8B02B6393}" presName="hierChild4" presStyleCnt="0"/>
      <dgm:spPr/>
      <dgm:t>
        <a:bodyPr/>
        <a:lstStyle/>
        <a:p>
          <a:endParaRPr lang="ru-RU"/>
        </a:p>
      </dgm:t>
    </dgm:pt>
  </dgm:ptLst>
  <dgm:cxnLst>
    <dgm:cxn modelId="{D7AA378E-D065-4067-9447-4E2B4650E28C}" type="presOf" srcId="{8F73FB12-ABCD-4565-BC08-B8FCF2168DD9}" destId="{6640818E-42E2-432D-9604-98B742A66495}" srcOrd="0" destOrd="0" presId="urn:microsoft.com/office/officeart/2005/8/layout/hierarchy1"/>
    <dgm:cxn modelId="{18194629-C54C-4FB0-B3AA-CF8D26CB78F4}" type="presOf" srcId="{C62CAD57-0BB7-49AE-8201-A6ACD580DEE4}" destId="{360B0309-B211-4830-8E65-64EEF36EB88A}" srcOrd="0" destOrd="0" presId="urn:microsoft.com/office/officeart/2005/8/layout/hierarchy1"/>
    <dgm:cxn modelId="{B1403C3B-613E-4879-9DAD-68C055106FF3}" srcId="{C62CAD57-0BB7-49AE-8201-A6ACD580DEE4}" destId="{B80EB58C-A839-4C6E-83E7-F19B98916A63}" srcOrd="0" destOrd="0" parTransId="{AE7A92F4-4D6F-4734-8C7A-2EDD9D5C8665}" sibTransId="{F60B29B8-66C5-41C5-BDEE-77625EBC8E8A}"/>
    <dgm:cxn modelId="{2AACD1CD-7F80-43B9-8FE5-2110E0DEA13B}" type="presOf" srcId="{AE7A92F4-4D6F-4734-8C7A-2EDD9D5C8665}" destId="{970B5808-821A-4350-A51B-93A56B5EBB7C}" srcOrd="0" destOrd="0" presId="urn:microsoft.com/office/officeart/2005/8/layout/hierarchy1"/>
    <dgm:cxn modelId="{C60B1794-1B06-45BE-9989-2B2F1DFB6276}" srcId="{B80EB58C-A839-4C6E-83E7-F19B98916A63}" destId="{84261FD2-C4C2-4B2C-987D-75899AC6C4D6}" srcOrd="0" destOrd="0" parTransId="{5299C78D-38A5-4FC5-AE45-2FE730E1C087}" sibTransId="{4BD65163-C044-4D5D-9A55-D3AC652AD010}"/>
    <dgm:cxn modelId="{9948A0C2-9CE0-4409-8ACD-8A2EAA9F9847}" type="presOf" srcId="{F4580AF2-130D-4C8F-9280-C2A4C7C09826}" destId="{3C7178EC-0AF1-415C-BAA4-A5283B2DA85F}" srcOrd="0" destOrd="0" presId="urn:microsoft.com/office/officeart/2005/8/layout/hierarchy1"/>
    <dgm:cxn modelId="{C757BC6B-CD1E-489A-A184-5782E5E0977A}" type="presOf" srcId="{5299C78D-38A5-4FC5-AE45-2FE730E1C087}" destId="{AD80AC61-50E5-4401-B9DD-D7636EE6433C}" srcOrd="0" destOrd="0" presId="urn:microsoft.com/office/officeart/2005/8/layout/hierarchy1"/>
    <dgm:cxn modelId="{4C5F6BB4-3584-456B-98D7-5BA98788D0EA}" srcId="{9BCA907A-21B2-42FA-A46D-30E83154D996}" destId="{C62CAD57-0BB7-49AE-8201-A6ACD580DEE4}" srcOrd="0" destOrd="0" parTransId="{77F23826-2107-494C-B058-134228AE536F}" sibTransId="{7D2A7425-C226-4D24-B53A-3D777409ACB9}"/>
    <dgm:cxn modelId="{598553AD-A275-4BEE-9C1C-A0EA1B75652C}" type="presOf" srcId="{3824B65A-61BF-40EC-80CE-7F0649776086}" destId="{ADFC21B8-6C8F-41E4-9D85-9214B08D2DF9}" srcOrd="0" destOrd="0" presId="urn:microsoft.com/office/officeart/2005/8/layout/hierarchy1"/>
    <dgm:cxn modelId="{13165A63-D04A-4097-BDB3-1F4805C56608}" type="presOf" srcId="{345D2332-9B31-4C3C-A6B5-4CB8B02B6393}" destId="{AD02304B-7D06-4F55-A516-503EC692FB8A}" srcOrd="0" destOrd="0" presId="urn:microsoft.com/office/officeart/2005/8/layout/hierarchy1"/>
    <dgm:cxn modelId="{1BA393A0-BD31-495A-9012-1708385B3A7C}" type="presOf" srcId="{9BCA907A-21B2-42FA-A46D-30E83154D996}" destId="{024654BD-1FD8-44E1-806C-CD7789416E95}" srcOrd="0" destOrd="0" presId="urn:microsoft.com/office/officeart/2005/8/layout/hierarchy1"/>
    <dgm:cxn modelId="{B093F2D6-21C6-4352-B6EA-9F1B808A0848}" type="presOf" srcId="{84261FD2-C4C2-4B2C-987D-75899AC6C4D6}" destId="{8727D612-AD50-456B-9B20-BBFCE22524F6}" srcOrd="0" destOrd="0" presId="urn:microsoft.com/office/officeart/2005/8/layout/hierarchy1"/>
    <dgm:cxn modelId="{F5335E6B-78BB-45B4-BE45-21947CD1C7C8}" srcId="{F4580AF2-130D-4C8F-9280-C2A4C7C09826}" destId="{345D2332-9B31-4C3C-A6B5-4CB8B02B6393}" srcOrd="0" destOrd="0" parTransId="{8F73FB12-ABCD-4565-BC08-B8FCF2168DD9}" sibTransId="{F92B1C28-D5C4-4287-BE65-EC386F37E1FA}"/>
    <dgm:cxn modelId="{C90EAC15-EF42-4CFE-9160-1C4129F427C2}" type="presOf" srcId="{B80EB58C-A839-4C6E-83E7-F19B98916A63}" destId="{842392F9-39D9-4153-B781-DE333D003BD5}" srcOrd="0" destOrd="0" presId="urn:microsoft.com/office/officeart/2005/8/layout/hierarchy1"/>
    <dgm:cxn modelId="{4D0B9206-5DF2-46F8-BCB9-5D56FCA38CEA}" srcId="{C62CAD57-0BB7-49AE-8201-A6ACD580DEE4}" destId="{F4580AF2-130D-4C8F-9280-C2A4C7C09826}" srcOrd="1" destOrd="0" parTransId="{3824B65A-61BF-40EC-80CE-7F0649776086}" sibTransId="{DFF457A7-ADFB-4B3C-81EC-5C15B058E74B}"/>
    <dgm:cxn modelId="{98BDB392-6F6B-4B71-885E-8FD65988D814}" type="presParOf" srcId="{024654BD-1FD8-44E1-806C-CD7789416E95}" destId="{1FF70D73-60EC-4469-9B5F-E344BB87ADA3}" srcOrd="0" destOrd="0" presId="urn:microsoft.com/office/officeart/2005/8/layout/hierarchy1"/>
    <dgm:cxn modelId="{C7FD42B2-8D5E-4D9D-BD02-580F4BD7D218}" type="presParOf" srcId="{1FF70D73-60EC-4469-9B5F-E344BB87ADA3}" destId="{7BA2CB0F-2165-416E-A0C7-AF7ADB24D123}" srcOrd="0" destOrd="0" presId="urn:microsoft.com/office/officeart/2005/8/layout/hierarchy1"/>
    <dgm:cxn modelId="{2CD0FB30-AF2E-4420-BF9B-9FD46DF35933}" type="presParOf" srcId="{7BA2CB0F-2165-416E-A0C7-AF7ADB24D123}" destId="{E8F914A3-F69C-41AC-B03E-05A00FBE051F}" srcOrd="0" destOrd="0" presId="urn:microsoft.com/office/officeart/2005/8/layout/hierarchy1"/>
    <dgm:cxn modelId="{29BB3127-77D3-4042-B007-DEA8ABEACF81}" type="presParOf" srcId="{7BA2CB0F-2165-416E-A0C7-AF7ADB24D123}" destId="{360B0309-B211-4830-8E65-64EEF36EB88A}" srcOrd="1" destOrd="0" presId="urn:microsoft.com/office/officeart/2005/8/layout/hierarchy1"/>
    <dgm:cxn modelId="{299161F6-DD3D-41EE-AF66-42A491F29CE3}" type="presParOf" srcId="{1FF70D73-60EC-4469-9B5F-E344BB87ADA3}" destId="{33551CDC-245F-408E-81C3-8D98C5917AF3}" srcOrd="1" destOrd="0" presId="urn:microsoft.com/office/officeart/2005/8/layout/hierarchy1"/>
    <dgm:cxn modelId="{F0D03283-1643-4D71-86A1-6928EBD2A900}" type="presParOf" srcId="{33551CDC-245F-408E-81C3-8D98C5917AF3}" destId="{970B5808-821A-4350-A51B-93A56B5EBB7C}" srcOrd="0" destOrd="0" presId="urn:microsoft.com/office/officeart/2005/8/layout/hierarchy1"/>
    <dgm:cxn modelId="{7DFED10E-579E-4AE4-A0C6-6872947DDCB2}" type="presParOf" srcId="{33551CDC-245F-408E-81C3-8D98C5917AF3}" destId="{E0FACEC3-1739-40A2-9E9B-61AD4B5BC860}" srcOrd="1" destOrd="0" presId="urn:microsoft.com/office/officeart/2005/8/layout/hierarchy1"/>
    <dgm:cxn modelId="{458250EC-FF6F-497E-A8F5-5C3936893977}" type="presParOf" srcId="{E0FACEC3-1739-40A2-9E9B-61AD4B5BC860}" destId="{82A69830-405E-4C5D-82DE-391C3EDD6FAA}" srcOrd="0" destOrd="0" presId="urn:microsoft.com/office/officeart/2005/8/layout/hierarchy1"/>
    <dgm:cxn modelId="{14B79F35-D8D7-4FA6-AE01-1106B5A3662F}" type="presParOf" srcId="{82A69830-405E-4C5D-82DE-391C3EDD6FAA}" destId="{253E69E2-6C0F-4A76-B91E-A144C6204017}" srcOrd="0" destOrd="0" presId="urn:microsoft.com/office/officeart/2005/8/layout/hierarchy1"/>
    <dgm:cxn modelId="{B00A41FD-0A6E-45B7-A324-7764E708AB40}" type="presParOf" srcId="{82A69830-405E-4C5D-82DE-391C3EDD6FAA}" destId="{842392F9-39D9-4153-B781-DE333D003BD5}" srcOrd="1" destOrd="0" presId="urn:microsoft.com/office/officeart/2005/8/layout/hierarchy1"/>
    <dgm:cxn modelId="{22228D79-7EBB-4D1F-9F50-03E1DF53D3C4}" type="presParOf" srcId="{E0FACEC3-1739-40A2-9E9B-61AD4B5BC860}" destId="{03B85346-734C-4BE0-8D8E-9E7DB67D0148}" srcOrd="1" destOrd="0" presId="urn:microsoft.com/office/officeart/2005/8/layout/hierarchy1"/>
    <dgm:cxn modelId="{9450B0C4-673B-4855-8366-EC08BB6773D2}" type="presParOf" srcId="{03B85346-734C-4BE0-8D8E-9E7DB67D0148}" destId="{AD80AC61-50E5-4401-B9DD-D7636EE6433C}" srcOrd="0" destOrd="0" presId="urn:microsoft.com/office/officeart/2005/8/layout/hierarchy1"/>
    <dgm:cxn modelId="{47EB600D-2AFC-45EB-9F24-7CE96032E5B3}" type="presParOf" srcId="{03B85346-734C-4BE0-8D8E-9E7DB67D0148}" destId="{DABBD4A0-BC5C-43D2-8451-4BF0746D8FCF}" srcOrd="1" destOrd="0" presId="urn:microsoft.com/office/officeart/2005/8/layout/hierarchy1"/>
    <dgm:cxn modelId="{BE5BA098-708F-4CBC-B98C-86376CF3941C}" type="presParOf" srcId="{DABBD4A0-BC5C-43D2-8451-4BF0746D8FCF}" destId="{E985CC01-1368-46BB-B8CF-3A359AEC25BD}" srcOrd="0" destOrd="0" presId="urn:microsoft.com/office/officeart/2005/8/layout/hierarchy1"/>
    <dgm:cxn modelId="{BE7F40D0-5A1E-4BCC-B230-E35BDE4D3BD7}" type="presParOf" srcId="{E985CC01-1368-46BB-B8CF-3A359AEC25BD}" destId="{DD7FEA23-E213-4338-A90F-07E5E27C3491}" srcOrd="0" destOrd="0" presId="urn:microsoft.com/office/officeart/2005/8/layout/hierarchy1"/>
    <dgm:cxn modelId="{D5C1F365-56E4-499C-9C90-D0DADB0F0EF1}" type="presParOf" srcId="{E985CC01-1368-46BB-B8CF-3A359AEC25BD}" destId="{8727D612-AD50-456B-9B20-BBFCE22524F6}" srcOrd="1" destOrd="0" presId="urn:microsoft.com/office/officeart/2005/8/layout/hierarchy1"/>
    <dgm:cxn modelId="{862DE0D1-A361-4BDF-B350-8DD946DB7A2E}" type="presParOf" srcId="{DABBD4A0-BC5C-43D2-8451-4BF0746D8FCF}" destId="{EA2337BC-518D-409B-891C-75F63B7CE95F}" srcOrd="1" destOrd="0" presId="urn:microsoft.com/office/officeart/2005/8/layout/hierarchy1"/>
    <dgm:cxn modelId="{B8FD2B68-A569-4545-9288-F7C6F8C77925}" type="presParOf" srcId="{33551CDC-245F-408E-81C3-8D98C5917AF3}" destId="{ADFC21B8-6C8F-41E4-9D85-9214B08D2DF9}" srcOrd="2" destOrd="0" presId="urn:microsoft.com/office/officeart/2005/8/layout/hierarchy1"/>
    <dgm:cxn modelId="{B74B14A2-0B9C-4A0A-B18C-5687BA59B91C}" type="presParOf" srcId="{33551CDC-245F-408E-81C3-8D98C5917AF3}" destId="{67E98222-7CF9-4A12-B1B0-DA679272E274}" srcOrd="3" destOrd="0" presId="urn:microsoft.com/office/officeart/2005/8/layout/hierarchy1"/>
    <dgm:cxn modelId="{C66CC31F-E13D-491B-9F12-EA11B89FB5CD}" type="presParOf" srcId="{67E98222-7CF9-4A12-B1B0-DA679272E274}" destId="{BCF36D8E-4A82-41D6-812F-FD25D480DC77}" srcOrd="0" destOrd="0" presId="urn:microsoft.com/office/officeart/2005/8/layout/hierarchy1"/>
    <dgm:cxn modelId="{FCF0653E-F7B8-4EF6-81FC-C8CC0630A4C9}" type="presParOf" srcId="{BCF36D8E-4A82-41D6-812F-FD25D480DC77}" destId="{97E97AAF-9280-4B48-A50A-26030D54865C}" srcOrd="0" destOrd="0" presId="urn:microsoft.com/office/officeart/2005/8/layout/hierarchy1"/>
    <dgm:cxn modelId="{BA918BC0-E5C6-4C95-B296-8DCE670EA5D9}" type="presParOf" srcId="{BCF36D8E-4A82-41D6-812F-FD25D480DC77}" destId="{3C7178EC-0AF1-415C-BAA4-A5283B2DA85F}" srcOrd="1" destOrd="0" presId="urn:microsoft.com/office/officeart/2005/8/layout/hierarchy1"/>
    <dgm:cxn modelId="{93260C85-C10F-4A7E-A875-DD63523FEE72}" type="presParOf" srcId="{67E98222-7CF9-4A12-B1B0-DA679272E274}" destId="{3A57CE6D-4B96-4936-A5DA-DA3EB67672AF}" srcOrd="1" destOrd="0" presId="urn:microsoft.com/office/officeart/2005/8/layout/hierarchy1"/>
    <dgm:cxn modelId="{8247C679-ACE1-4D93-B813-DA9FDBA5A39A}" type="presParOf" srcId="{3A57CE6D-4B96-4936-A5DA-DA3EB67672AF}" destId="{6640818E-42E2-432D-9604-98B742A66495}" srcOrd="0" destOrd="0" presId="urn:microsoft.com/office/officeart/2005/8/layout/hierarchy1"/>
    <dgm:cxn modelId="{328BDF44-F9E9-4AD1-A0F0-A104734EBA0C}" type="presParOf" srcId="{3A57CE6D-4B96-4936-A5DA-DA3EB67672AF}" destId="{1A38F386-7B04-4A77-9921-36EAD8E7D649}" srcOrd="1" destOrd="0" presId="urn:microsoft.com/office/officeart/2005/8/layout/hierarchy1"/>
    <dgm:cxn modelId="{15A64437-5D1C-49C1-A781-41CAD69E7BD8}" type="presParOf" srcId="{1A38F386-7B04-4A77-9921-36EAD8E7D649}" destId="{A25AB50E-C2FA-47D1-9E4A-13FDE18F1361}" srcOrd="0" destOrd="0" presId="urn:microsoft.com/office/officeart/2005/8/layout/hierarchy1"/>
    <dgm:cxn modelId="{A2D71C58-5C86-461B-8740-D84FBC698B40}" type="presParOf" srcId="{A25AB50E-C2FA-47D1-9E4A-13FDE18F1361}" destId="{6D07770A-1CE0-46C1-90AE-A32E97F0E8E4}" srcOrd="0" destOrd="0" presId="urn:microsoft.com/office/officeart/2005/8/layout/hierarchy1"/>
    <dgm:cxn modelId="{16CAF2A7-D571-4EF7-BB42-3CCF0AC5ADD9}" type="presParOf" srcId="{A25AB50E-C2FA-47D1-9E4A-13FDE18F1361}" destId="{AD02304B-7D06-4F55-A516-503EC692FB8A}" srcOrd="1" destOrd="0" presId="urn:microsoft.com/office/officeart/2005/8/layout/hierarchy1"/>
    <dgm:cxn modelId="{1760FF39-6158-4BDE-8DA9-0247B28EF6A7}" type="presParOf" srcId="{1A38F386-7B04-4A77-9921-36EAD8E7D649}" destId="{BC3FF38D-9146-4AC1-9506-9530EEEA4DF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0C2BF6-2304-4FFA-BF57-BE6EB9106C41}">
      <dsp:nvSpPr>
        <dsp:cNvPr id="0" name=""/>
        <dsp:cNvSpPr/>
      </dsp:nvSpPr>
      <dsp:spPr>
        <a:xfrm>
          <a:off x="949" y="226813"/>
          <a:ext cx="3702364" cy="87883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latin typeface="Times New Roman" pitchFamily="18" charset="0"/>
              <a:cs typeface="Times New Roman" pitchFamily="18" charset="0"/>
            </a:rPr>
            <a:t>ПОЛНОЦЕННЫМ</a:t>
          </a:r>
          <a:endParaRPr lang="ru-RU" sz="23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49" y="226813"/>
        <a:ext cx="3702364" cy="878837"/>
      </dsp:txXfrm>
    </dsp:sp>
    <dsp:sp modelId="{F32C0793-EA40-4741-B1CE-86EF23B15BDE}">
      <dsp:nvSpPr>
        <dsp:cNvPr id="0" name=""/>
        <dsp:cNvSpPr/>
      </dsp:nvSpPr>
      <dsp:spPr>
        <a:xfrm>
          <a:off x="4073550" y="218816"/>
          <a:ext cx="3702364" cy="894831"/>
        </a:xfrm>
        <a:prstGeom prst="rect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tint val="50000"/>
                <a:satMod val="300000"/>
              </a:schemeClr>
            </a:gs>
            <a:gs pos="35000">
              <a:schemeClr val="accent5">
                <a:hueOff val="-2483469"/>
                <a:satOff val="9953"/>
                <a:lumOff val="2157"/>
                <a:alphaOff val="0"/>
                <a:tint val="37000"/>
                <a:satMod val="30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latin typeface="Times New Roman" pitchFamily="18" charset="0"/>
              <a:cs typeface="Times New Roman" pitchFamily="18" charset="0"/>
            </a:rPr>
            <a:t>РАЗНООБРАЗНЫМ </a:t>
          </a:r>
          <a:endParaRPr lang="ru-RU" sz="23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73550" y="218816"/>
        <a:ext cx="3702364" cy="894831"/>
      </dsp:txXfrm>
    </dsp:sp>
    <dsp:sp modelId="{4F57E94D-87DD-482A-BAF8-38FC5627CF03}">
      <dsp:nvSpPr>
        <dsp:cNvPr id="0" name=""/>
        <dsp:cNvSpPr/>
      </dsp:nvSpPr>
      <dsp:spPr>
        <a:xfrm>
          <a:off x="949" y="1483885"/>
          <a:ext cx="3702364" cy="866308"/>
        </a:xfrm>
        <a:prstGeom prst="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latin typeface="Times New Roman" pitchFamily="18" charset="0"/>
              <a:cs typeface="Times New Roman" pitchFamily="18" charset="0"/>
            </a:rPr>
            <a:t>СБАЛАНСИРОВАННЫМ</a:t>
          </a:r>
          <a:endParaRPr lang="ru-RU" sz="23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49" y="1483885"/>
        <a:ext cx="3702364" cy="866308"/>
      </dsp:txXfrm>
    </dsp:sp>
    <dsp:sp modelId="{F4EA3EC9-4B0D-49B9-8EC1-C3159B566CAF}">
      <dsp:nvSpPr>
        <dsp:cNvPr id="0" name=""/>
        <dsp:cNvSpPr/>
      </dsp:nvSpPr>
      <dsp:spPr>
        <a:xfrm>
          <a:off x="4073550" y="1484629"/>
          <a:ext cx="3702364" cy="864820"/>
        </a:xfrm>
        <a:prstGeom prst="rect">
          <a:avLst/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tint val="50000"/>
                <a:satMod val="300000"/>
              </a:schemeClr>
            </a:gs>
            <a:gs pos="35000">
              <a:schemeClr val="accent5">
                <a:hueOff val="-7450407"/>
                <a:satOff val="29858"/>
                <a:lumOff val="6471"/>
                <a:alphaOff val="0"/>
                <a:tint val="37000"/>
                <a:satMod val="30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latin typeface="Times New Roman" pitchFamily="18" charset="0"/>
              <a:cs typeface="Times New Roman" pitchFamily="18" charset="0"/>
            </a:rPr>
            <a:t>БЕЗОПАСНЫМ</a:t>
          </a:r>
          <a:endParaRPr lang="ru-RU" sz="23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73550" y="1484629"/>
        <a:ext cx="3702364" cy="864820"/>
      </dsp:txXfrm>
    </dsp:sp>
    <dsp:sp modelId="{7F8F4179-7A8F-4316-91CA-5C218FDB3B11}">
      <dsp:nvSpPr>
        <dsp:cNvPr id="0" name=""/>
        <dsp:cNvSpPr/>
      </dsp:nvSpPr>
      <dsp:spPr>
        <a:xfrm>
          <a:off x="2054706" y="2723229"/>
          <a:ext cx="3547272" cy="2605368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>
        <a:off x="2054706" y="2723229"/>
        <a:ext cx="3547272" cy="260536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40818E-42E2-432D-9604-98B742A66495}">
      <dsp:nvSpPr>
        <dsp:cNvPr id="0" name=""/>
        <dsp:cNvSpPr/>
      </dsp:nvSpPr>
      <dsp:spPr>
        <a:xfrm>
          <a:off x="6428954" y="2939000"/>
          <a:ext cx="91440" cy="6314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3140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FC21B8-6C8F-41E4-9D85-9214B08D2DF9}">
      <dsp:nvSpPr>
        <dsp:cNvPr id="0" name=""/>
        <dsp:cNvSpPr/>
      </dsp:nvSpPr>
      <dsp:spPr>
        <a:xfrm>
          <a:off x="4259275" y="1572478"/>
          <a:ext cx="2215398" cy="631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0282"/>
              </a:lnTo>
              <a:lnTo>
                <a:pt x="2215398" y="430282"/>
              </a:lnTo>
              <a:lnTo>
                <a:pt x="2215398" y="63140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80AC61-50E5-4401-B9DD-D7636EE6433C}">
      <dsp:nvSpPr>
        <dsp:cNvPr id="0" name=""/>
        <dsp:cNvSpPr/>
      </dsp:nvSpPr>
      <dsp:spPr>
        <a:xfrm>
          <a:off x="1954997" y="2938986"/>
          <a:ext cx="91440" cy="6314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3140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0B5808-821A-4350-A51B-93A56B5EBB7C}">
      <dsp:nvSpPr>
        <dsp:cNvPr id="0" name=""/>
        <dsp:cNvSpPr/>
      </dsp:nvSpPr>
      <dsp:spPr>
        <a:xfrm>
          <a:off x="2000717" y="1572478"/>
          <a:ext cx="2258557" cy="631401"/>
        </a:xfrm>
        <a:custGeom>
          <a:avLst/>
          <a:gdLst/>
          <a:ahLst/>
          <a:cxnLst/>
          <a:rect l="0" t="0" r="0" b="0"/>
          <a:pathLst>
            <a:path>
              <a:moveTo>
                <a:pt x="2258557" y="0"/>
              </a:moveTo>
              <a:lnTo>
                <a:pt x="2258557" y="430282"/>
              </a:lnTo>
              <a:lnTo>
                <a:pt x="0" y="430282"/>
              </a:lnTo>
              <a:lnTo>
                <a:pt x="0" y="63140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F914A3-F69C-41AC-B03E-05A00FBE051F}">
      <dsp:nvSpPr>
        <dsp:cNvPr id="0" name=""/>
        <dsp:cNvSpPr/>
      </dsp:nvSpPr>
      <dsp:spPr>
        <a:xfrm>
          <a:off x="2731601" y="643556"/>
          <a:ext cx="3055348" cy="92892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60B0309-B211-4830-8E65-64EEF36EB88A}">
      <dsp:nvSpPr>
        <dsp:cNvPr id="0" name=""/>
        <dsp:cNvSpPr/>
      </dsp:nvSpPr>
      <dsp:spPr>
        <a:xfrm>
          <a:off x="2972824" y="872718"/>
          <a:ext cx="3055348" cy="9289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МИНЕРАЛЬНЫЕ ВЕЩЕСТВА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72824" y="872718"/>
        <a:ext cx="3055348" cy="928922"/>
      </dsp:txXfrm>
    </dsp:sp>
    <dsp:sp modelId="{253E69E2-6C0F-4A76-B91E-A144C6204017}">
      <dsp:nvSpPr>
        <dsp:cNvPr id="0" name=""/>
        <dsp:cNvSpPr/>
      </dsp:nvSpPr>
      <dsp:spPr>
        <a:xfrm>
          <a:off x="550863" y="2203880"/>
          <a:ext cx="2899708" cy="7351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42392F9-39D9-4153-B781-DE333D003BD5}">
      <dsp:nvSpPr>
        <dsp:cNvPr id="0" name=""/>
        <dsp:cNvSpPr/>
      </dsp:nvSpPr>
      <dsp:spPr>
        <a:xfrm>
          <a:off x="792086" y="2433042"/>
          <a:ext cx="2899708" cy="7351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МАКРОЭЛЕМЕНТЫ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92086" y="2433042"/>
        <a:ext cx="2899708" cy="735106"/>
      </dsp:txXfrm>
    </dsp:sp>
    <dsp:sp modelId="{DD7FEA23-E213-4338-A90F-07E5E27C3491}">
      <dsp:nvSpPr>
        <dsp:cNvPr id="0" name=""/>
        <dsp:cNvSpPr/>
      </dsp:nvSpPr>
      <dsp:spPr>
        <a:xfrm>
          <a:off x="3139" y="3570388"/>
          <a:ext cx="3995156" cy="11461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727D612-AD50-456B-9B20-BBFCE22524F6}">
      <dsp:nvSpPr>
        <dsp:cNvPr id="0" name=""/>
        <dsp:cNvSpPr/>
      </dsp:nvSpPr>
      <dsp:spPr>
        <a:xfrm>
          <a:off x="244362" y="3799550"/>
          <a:ext cx="3995156" cy="11461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КАЛЬЦИЙ,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ФОСФОР, КАЛИЙ, НАТРИЙ, МАГНИЙ, ЖЕЛЕЗО. </a:t>
          </a:r>
          <a:endParaRPr lang="ru-RU" sz="20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4362" y="3799550"/>
        <a:ext cx="3995156" cy="1146105"/>
      </dsp:txXfrm>
    </dsp:sp>
    <dsp:sp modelId="{97E97AAF-9280-4B48-A50A-26030D54865C}">
      <dsp:nvSpPr>
        <dsp:cNvPr id="0" name=""/>
        <dsp:cNvSpPr/>
      </dsp:nvSpPr>
      <dsp:spPr>
        <a:xfrm>
          <a:off x="4981659" y="2203880"/>
          <a:ext cx="2986028" cy="735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C7178EC-0AF1-415C-BAA4-A5283B2DA85F}">
      <dsp:nvSpPr>
        <dsp:cNvPr id="0" name=""/>
        <dsp:cNvSpPr/>
      </dsp:nvSpPr>
      <dsp:spPr>
        <a:xfrm>
          <a:off x="5222883" y="2433042"/>
          <a:ext cx="2986028" cy="735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МИКРОЭЛЕМЕНТЫ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222883" y="2433042"/>
        <a:ext cx="2986028" cy="735119"/>
      </dsp:txXfrm>
    </dsp:sp>
    <dsp:sp modelId="{6D07770A-1CE0-46C1-90AE-A32E97F0E8E4}">
      <dsp:nvSpPr>
        <dsp:cNvPr id="0" name=""/>
        <dsp:cNvSpPr/>
      </dsp:nvSpPr>
      <dsp:spPr>
        <a:xfrm>
          <a:off x="4480742" y="3570402"/>
          <a:ext cx="3987862" cy="11461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D02304B-7D06-4F55-A516-503EC692FB8A}">
      <dsp:nvSpPr>
        <dsp:cNvPr id="0" name=""/>
        <dsp:cNvSpPr/>
      </dsp:nvSpPr>
      <dsp:spPr>
        <a:xfrm>
          <a:off x="4721966" y="3799564"/>
          <a:ext cx="3987862" cy="1146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itchFamily="18" charset="0"/>
              <a:cs typeface="Times New Roman" pitchFamily="18" charset="0"/>
            </a:rPr>
            <a:t>ЙОД, ФТОР, МЕДЬ, ЦИНК, БРОМ, ХРОМ.</a:t>
          </a:r>
          <a:endParaRPr lang="ru-RU" sz="20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21966" y="3799564"/>
        <a:ext cx="3987862" cy="11461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31.jpeg"/><Relationship Id="rId7" Type="http://schemas.openxmlformats.org/officeDocument/2006/relationships/image" Target="../media/image2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21.jpeg"/><Relationship Id="rId4" Type="http://schemas.openxmlformats.org/officeDocument/2006/relationships/image" Target="../media/image12.jpeg"/><Relationship Id="rId9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7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6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8.jpeg"/><Relationship Id="rId7" Type="http://schemas.openxmlformats.org/officeDocument/2006/relationships/image" Target="../media/image41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20.jpeg"/><Relationship Id="rId4" Type="http://schemas.openxmlformats.org/officeDocument/2006/relationships/image" Target="../media/image39.jpeg"/><Relationship Id="rId9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6.jpeg"/><Relationship Id="rId7" Type="http://schemas.openxmlformats.org/officeDocument/2006/relationships/image" Target="../media/image48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supercook.ru/1-spe.html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png"/><Relationship Id="rId7" Type="http://schemas.openxmlformats.org/officeDocument/2006/relationships/image" Target="../media/image14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1728192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ФИЗИОЛОГИЯ  ПИТАНИЯ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ПИЩЕВЫЕ  ДОБАВКИ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17232"/>
            <a:ext cx="6400800" cy="1152128"/>
          </a:xfrm>
        </p:spPr>
        <p:txBody>
          <a:bodyPr>
            <a:normAutofit fontScale="700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2020EC"/>
                </a:solidFill>
                <a:latin typeface="Times New Roman" pitchFamily="18" charset="0"/>
                <a:cs typeface="Times New Roman" pitchFamily="18" charset="0"/>
              </a:rPr>
              <a:t>Учитель технологии </a:t>
            </a:r>
          </a:p>
          <a:p>
            <a:pPr>
              <a:defRPr/>
            </a:pP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2020EC"/>
                </a:solidFill>
                <a:latin typeface="Times New Roman" pitchFamily="18" charset="0"/>
                <a:cs typeface="Times New Roman" pitchFamily="18" charset="0"/>
              </a:rPr>
              <a:t>МБОУ СОШ </a:t>
            </a: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2020EC"/>
                </a:solidFill>
                <a:latin typeface="Times New Roman" pitchFamily="18" charset="0"/>
                <a:cs typeface="Times New Roman" pitchFamily="18" charset="0"/>
              </a:rPr>
              <a:t>№4</a:t>
            </a:r>
            <a:endParaRPr lang="ru-RU" b="1" dirty="0" smtClean="0">
              <a:ln>
                <a:solidFill>
                  <a:srgbClr val="C00000"/>
                </a:solidFill>
              </a:ln>
              <a:solidFill>
                <a:srgbClr val="2020E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smtClean="0">
                <a:ln>
                  <a:solidFill>
                    <a:srgbClr val="C00000"/>
                  </a:solidFill>
                </a:ln>
                <a:solidFill>
                  <a:srgbClr val="2020EC"/>
                </a:solidFill>
                <a:latin typeface="Times New Roman" pitchFamily="18" charset="0"/>
                <a:cs typeface="Times New Roman" pitchFamily="18" charset="0"/>
              </a:rPr>
              <a:t>Рудакова Н.С.</a:t>
            </a:r>
            <a:endParaRPr lang="ru-RU" b="1" dirty="0" smtClean="0">
              <a:ln>
                <a:solidFill>
                  <a:srgbClr val="C00000"/>
                </a:solidFill>
              </a:ln>
              <a:solidFill>
                <a:srgbClr val="2020E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n>
                <a:solidFill>
                  <a:srgbClr val="C00000"/>
                </a:solidFill>
              </a:ln>
              <a:solidFill>
                <a:srgbClr val="556A2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764704"/>
            <a:ext cx="4408549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600" b="1" dirty="0" smtClean="0">
                <a:ln w="11430">
                  <a:solidFill>
                    <a:srgbClr val="C00000"/>
                  </a:solidFill>
                </a:ln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РАЗДЕЛ  КУЛИНАРИИ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5250" t="14264" r="5501" b="10850"/>
          <a:stretch>
            <a:fillRect/>
          </a:stretch>
        </p:blipFill>
        <p:spPr bwMode="auto">
          <a:xfrm>
            <a:off x="3347864" y="3573016"/>
            <a:ext cx="2448272" cy="1512168"/>
          </a:xfrm>
          <a:prstGeom prst="ellipse">
            <a:avLst/>
          </a:prstGeom>
          <a:ln w="28575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779912" y="3429000"/>
            <a:ext cx="1728192" cy="914400"/>
          </a:xfrm>
          <a:prstGeom prst="rect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МАГНИЙ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0 самых полезных продуктов питания, Самые полезные продукты питания, список самых полезных продуктов питани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548680"/>
            <a:ext cx="2520280" cy="1800199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http://img1.liveinternet.ru/images/attach/c/7/97/994/97994233_large_5087732_WVfnkEpMBU.jpg"/>
          <p:cNvPicPr/>
          <p:nvPr/>
        </p:nvPicPr>
        <p:blipFill>
          <a:blip r:embed="rId3" cstate="print"/>
          <a:srcRect l="6250"/>
          <a:stretch>
            <a:fillRect/>
          </a:stretch>
        </p:blipFill>
        <p:spPr bwMode="auto">
          <a:xfrm>
            <a:off x="6084168" y="2636912"/>
            <a:ext cx="2520280" cy="1800200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http://img0.liveinternet.ru/images/attach/c/0/63/241/63241760_x_7f7addf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548680"/>
            <a:ext cx="2448272" cy="1800200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http://www.fishsword.ru/attachments/Image/256sve82b7.jpg?template=generic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2636912"/>
            <a:ext cx="2520280" cy="1795611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620688"/>
            <a:ext cx="1944216" cy="2160240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2" descr="http://www.ifarasha.net/photo/articals/phXeFXDBGmRndDJnrXulDCjSqt11639pumpkin_see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4725144"/>
            <a:ext cx="2448272" cy="1800200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4" descr="http://www.sportf.ru/newspick/st.15.11.11.02.jpg"/>
          <p:cNvPicPr>
            <a:picLocks noChangeAspect="1" noChangeArrowheads="1"/>
          </p:cNvPicPr>
          <p:nvPr/>
        </p:nvPicPr>
        <p:blipFill>
          <a:blip r:embed="rId8" cstate="print"/>
          <a:srcRect t="6930" b="6443"/>
          <a:stretch>
            <a:fillRect/>
          </a:stretch>
        </p:blipFill>
        <p:spPr bwMode="auto">
          <a:xfrm>
            <a:off x="467544" y="4725144"/>
            <a:ext cx="2520280" cy="1800200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http://diva.by/i/photo/wellness/nutrition/bacpit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56176" y="4725144"/>
            <a:ext cx="2474641" cy="1814737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ekafoods.ru/img/prod/17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492896" y="836712"/>
            <a:ext cx="1905000" cy="952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707904" y="3212976"/>
            <a:ext cx="1778496" cy="9144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НАТРИЙ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vkusno-gotovim.com/uploads/posts/2012-01/1325748012_so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548680"/>
            <a:ext cx="2664296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www.fishsword.ru/attachments/Image/256sve82b7.jpg?template=generic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284984"/>
            <a:ext cx="2664296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4166431_new_011 (550x409, 53Kb)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3284984"/>
            <a:ext cx="2592288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http://img1.liveinternet.ru/images/attach/c/7/97/994/97994233_large_5087732_WVfnkEpMBU.jpg"/>
          <p:cNvPicPr/>
          <p:nvPr/>
        </p:nvPicPr>
        <p:blipFill>
          <a:blip r:embed="rId6" cstate="print"/>
          <a:srcRect l="6250"/>
          <a:stretch>
            <a:fillRect/>
          </a:stretch>
        </p:blipFill>
        <p:spPr bwMode="auto">
          <a:xfrm>
            <a:off x="5508104" y="476672"/>
            <a:ext cx="2880320" cy="23762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2" name="Picture 2" descr=" 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4581128"/>
            <a:ext cx="2592286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anywalls.com/download.php?file=201304/640x480/anywalls.com-6362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509120"/>
            <a:ext cx="2232248" cy="1656183"/>
          </a:xfrm>
          <a:prstGeom prst="rect">
            <a:avLst/>
          </a:prstGeom>
          <a:ln w="38100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http://primferma.ru/upload/iblock/ed6/ed65ee16a508c19f026b2d11c590b35e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492896"/>
            <a:ext cx="2228148" cy="1656184"/>
          </a:xfrm>
          <a:prstGeom prst="rect">
            <a:avLst/>
          </a:prstGeom>
          <a:ln w="38100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http://i034.radikal.ru/1102/e9/2a3e787e948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509120"/>
            <a:ext cx="2376264" cy="1651596"/>
          </a:xfrm>
          <a:prstGeom prst="rect">
            <a:avLst/>
          </a:prstGeom>
          <a:ln w="38100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http://media.ntvmsnbc.com/j/NTVMSNBC/Components/ArtAndPhoto-Fronts/Sections-StoryLevel/Sa%C4%9Fl%C4%B1k/Beslenme/KIRMIZI%20ET4.JPG.hmedium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2492896"/>
            <a:ext cx="2232248" cy="1664221"/>
          </a:xfrm>
          <a:prstGeom prst="rect">
            <a:avLst/>
          </a:prstGeom>
          <a:ln w="38100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http://stat16.privet.ru/lr/0b0cc216c0d1ceae70d58d9da675095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4509120"/>
            <a:ext cx="2376264" cy="1653880"/>
          </a:xfrm>
          <a:prstGeom prst="rect">
            <a:avLst/>
          </a:prstGeom>
          <a:ln w="38100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http://telegraf.com.ua/files/2012/10/401316_ikra_chernaya_lozhki_buterbrod_4272x2848_www.GdeFon.ru_.jpg"/>
          <p:cNvPicPr/>
          <p:nvPr/>
        </p:nvPicPr>
        <p:blipFill>
          <a:blip r:embed="rId7" cstate="print"/>
          <a:srcRect r="11211"/>
          <a:stretch>
            <a:fillRect/>
          </a:stretch>
        </p:blipFill>
        <p:spPr bwMode="auto">
          <a:xfrm>
            <a:off x="827584" y="476672"/>
            <a:ext cx="2304257" cy="1701130"/>
          </a:xfrm>
          <a:prstGeom prst="rect">
            <a:avLst/>
          </a:prstGeom>
          <a:ln w="38100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3707904" y="3140968"/>
            <a:ext cx="1778496" cy="914400"/>
          </a:xfrm>
          <a:prstGeom prst="rect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ЖЕЛЕЗО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http://naturewall.ru/_ph/334/45622686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56176" y="476672"/>
            <a:ext cx="2232248" cy="1674186"/>
          </a:xfrm>
          <a:prstGeom prst="rect">
            <a:avLst/>
          </a:prstGeom>
          <a:ln w="38100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4" descr="https://encrypted-tbn1.gstatic.com/images?q=tbn:ANd9GcQPjz-EptubBuZUKINzgpCKBsqI65H2_WJ35gclOdXoLjZbom8iLw"/>
          <p:cNvPicPr>
            <a:picLocks noChangeAspect="1" noChangeArrowheads="1"/>
          </p:cNvPicPr>
          <p:nvPr/>
        </p:nvPicPr>
        <p:blipFill>
          <a:blip r:embed="rId9" cstate="print"/>
          <a:srcRect l="5395" t="10016" r="5582" b="6517"/>
          <a:stretch>
            <a:fillRect/>
          </a:stretch>
        </p:blipFill>
        <p:spPr bwMode="auto">
          <a:xfrm>
            <a:off x="3491880" y="548680"/>
            <a:ext cx="2376264" cy="1800200"/>
          </a:xfrm>
          <a:prstGeom prst="rect">
            <a:avLst/>
          </a:prstGeom>
          <a:ln w="38100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66431_new_011 (550x409, 53Kb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861048"/>
            <a:ext cx="3024336" cy="2160240"/>
          </a:xfrm>
          <a:prstGeom prst="rect">
            <a:avLst/>
          </a:prstGeom>
          <a:ln w="38100" cap="sq">
            <a:solidFill>
              <a:schemeClr val="bg1">
                <a:lumMod val="6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http://solorecetas.com/wp-content/uploads/2012/04/nueces-452x34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76672"/>
            <a:ext cx="2520280" cy="1835274"/>
          </a:xfrm>
          <a:prstGeom prst="rect">
            <a:avLst/>
          </a:prstGeom>
          <a:ln w="38100" cap="sq">
            <a:solidFill>
              <a:schemeClr val="bg1">
                <a:lumMod val="6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http://www.fishsword.ru/attachments/Image/256sve82b7.jpg?template=generic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861048"/>
            <a:ext cx="3258245" cy="2155651"/>
          </a:xfrm>
          <a:prstGeom prst="rect">
            <a:avLst/>
          </a:prstGeom>
          <a:ln w="38100" cap="sq">
            <a:solidFill>
              <a:schemeClr val="bg1">
                <a:lumMod val="6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http://pics.lj.ivanovo.ru/uploads8/nBFNv4R16QDxe0z9ASEv/feihoa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76672"/>
            <a:ext cx="2520280" cy="1844799"/>
          </a:xfrm>
          <a:prstGeom prst="rect">
            <a:avLst/>
          </a:prstGeom>
          <a:ln w="38100" cap="sq">
            <a:solidFill>
              <a:schemeClr val="bg1">
                <a:lumMod val="6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3923928" y="2564904"/>
            <a:ext cx="1346448" cy="914400"/>
          </a:xfrm>
          <a:prstGeom prst="rect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ЙОД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g.mgshare.com/userfiles/files/mediaget/ru/02082013/be61d989570d6f791d5c10adc9033866c1b199f9/screenshots/screenshot16.jpg"/>
          <p:cNvPicPr/>
          <p:nvPr/>
        </p:nvPicPr>
        <p:blipFill>
          <a:blip r:embed="rId2" cstate="print"/>
          <a:srcRect b="23487"/>
          <a:stretch>
            <a:fillRect/>
          </a:stretch>
        </p:blipFill>
        <p:spPr bwMode="auto">
          <a:xfrm>
            <a:off x="4860032" y="4869160"/>
            <a:ext cx="2232248" cy="1584176"/>
          </a:xfrm>
          <a:prstGeom prst="rect">
            <a:avLst/>
          </a:prstGeom>
          <a:ln w="28575" cap="sq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314" name="Picture 2" descr="http://thumbs.dreamstime.com/z/%D1%87%D0%B0%D0%B9%D0%BD%D0%B8%D0%BA-%D1%87%D0%B0%D1%8F-%D1%87%D0%B0%D1%88%D0%BA%D0%B8-16195083.jpg"/>
          <p:cNvPicPr>
            <a:picLocks noChangeAspect="1" noChangeArrowheads="1"/>
          </p:cNvPicPr>
          <p:nvPr/>
        </p:nvPicPr>
        <p:blipFill>
          <a:blip r:embed="rId3" cstate="print"/>
          <a:srcRect l="5052" r="4012" b="11135"/>
          <a:stretch>
            <a:fillRect/>
          </a:stretch>
        </p:blipFill>
        <p:spPr bwMode="auto">
          <a:xfrm>
            <a:off x="467544" y="332656"/>
            <a:ext cx="2736304" cy="2046147"/>
          </a:xfrm>
          <a:prstGeom prst="rect">
            <a:avLst/>
          </a:prstGeom>
          <a:ln w="28575" cap="sq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http://www.fishsword.ru/attachments/Image/256sve82b7.jpg?template=generic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404664"/>
            <a:ext cx="2520280" cy="1944216"/>
          </a:xfrm>
          <a:prstGeom prst="rect">
            <a:avLst/>
          </a:prstGeom>
          <a:ln w="28575" cap="sq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316" name="Picture 4" descr="https://encrypted-tbn1.gstatic.com/images?q=tbn:ANd9GcQPjz-EptubBuZUKINzgpCKBsqI65H2_WJ35gclOdXoLjZbom8iLw"/>
          <p:cNvPicPr>
            <a:picLocks noChangeAspect="1" noChangeArrowheads="1"/>
          </p:cNvPicPr>
          <p:nvPr/>
        </p:nvPicPr>
        <p:blipFill>
          <a:blip r:embed="rId5" cstate="print"/>
          <a:srcRect l="5395" t="6677" r="2884" b="6517"/>
          <a:stretch>
            <a:fillRect/>
          </a:stretch>
        </p:blipFill>
        <p:spPr bwMode="auto">
          <a:xfrm>
            <a:off x="6228184" y="2636912"/>
            <a:ext cx="2592288" cy="2016224"/>
          </a:xfrm>
          <a:prstGeom prst="rect">
            <a:avLst/>
          </a:prstGeom>
          <a:ln w="28575" cap="sq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318" name="Picture 6" descr="7920 x 5328 , 11297 кб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2636912"/>
            <a:ext cx="2736304" cy="2068067"/>
          </a:xfrm>
          <a:prstGeom prst="rect">
            <a:avLst/>
          </a:prstGeom>
          <a:ln w="28575" cap="sq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3995936" y="3140968"/>
            <a:ext cx="1706488" cy="914400"/>
          </a:xfrm>
          <a:prstGeom prst="rect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ФТОР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://cdn.bolshoyvopros.ru/files/users/images/47/56/47561775ee72ce6eaed0c9a3166081f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476672"/>
            <a:ext cx="2376264" cy="1829020"/>
          </a:xfrm>
          <a:prstGeom prst="rect">
            <a:avLst/>
          </a:prstGeom>
          <a:ln w="28575" cap="sq">
            <a:solidFill>
              <a:schemeClr val="bg1">
                <a:lumMod val="6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http://stat15.privet.ru/lr/0905165908c5078361cde7dcdda2bd81"/>
          <p:cNvPicPr/>
          <p:nvPr/>
        </p:nvPicPr>
        <p:blipFill>
          <a:blip r:embed="rId8" cstate="print"/>
          <a:srcRect t="7927" b="4877"/>
          <a:stretch>
            <a:fillRect/>
          </a:stretch>
        </p:blipFill>
        <p:spPr bwMode="auto">
          <a:xfrm>
            <a:off x="1979712" y="4869160"/>
            <a:ext cx="2520280" cy="1584176"/>
          </a:xfrm>
          <a:prstGeom prst="rect">
            <a:avLst/>
          </a:prstGeom>
          <a:ln w="28575" cap="sq">
            <a:solidFill>
              <a:schemeClr val="bg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cs419825.vk.me/v419825678/2312/QofwsloAhL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0160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187624" y="1181536"/>
            <a:ext cx="7704856" cy="566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60363" marR="0" lvl="0" indent="-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020E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Красители (Е-100 - Е-199)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2020EC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60363" marR="0" lvl="0" indent="-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020E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Консерванты (Е-200 - Е-299)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2020EC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60363" marR="0" lvl="0" indent="-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020E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Антиоксиданты (Е-300 - Е-399)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2020EC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60363" marR="0" lvl="0" indent="-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020E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Стабилизаторы, эмульгаторы (Е-400 - Е-599)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2020EC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60363" marR="0" lvl="0" indent="-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020E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Усилители вкуса и аромата (Е-600 - Е-699)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2020EC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60363" marR="0" lvl="0" indent="-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600" b="1" i="0" u="none" strike="noStrike" cap="none" normalizeH="0" baseline="0" dirty="0" err="1" smtClean="0">
                <a:ln>
                  <a:noFill/>
                </a:ln>
                <a:solidFill>
                  <a:srgbClr val="2020E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Пеногасители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020E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  и</a:t>
            </a:r>
            <a:r>
              <a:rPr lang="ru-RU" sz="2600" dirty="0" smtClean="0">
                <a:solidFill>
                  <a:srgbClr val="2020E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rgbClr val="2020E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г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020E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лазирующие агенты, </a:t>
            </a:r>
            <a:r>
              <a:rPr kumimoji="0" lang="ru-RU" sz="2600" b="1" i="0" u="none" strike="noStrike" cap="none" normalizeH="0" baseline="0" dirty="0" err="1" smtClean="0">
                <a:ln>
                  <a:noFill/>
                </a:ln>
                <a:solidFill>
                  <a:srgbClr val="2020E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улучшители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020E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 хлеба и муки и другие вещества</a:t>
            </a:r>
            <a:r>
              <a:rPr kumimoji="0" lang="ru-RU" sz="2600" b="1" i="0" u="none" strike="noStrike" cap="none" normalizeH="0" dirty="0" smtClean="0">
                <a:ln>
                  <a:noFill/>
                </a:ln>
                <a:solidFill>
                  <a:srgbClr val="2020E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 </a:t>
            </a:r>
            <a:r>
              <a:rPr kumimoji="0" lang="ru-RU" sz="2600" b="1" i="0" u="sng" strike="noStrike" cap="none" normalizeH="0" baseline="0" dirty="0" smtClean="0">
                <a:ln>
                  <a:noFill/>
                </a:ln>
                <a:solidFill>
                  <a:srgbClr val="2020E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(Е-900 – Е-999)</a:t>
            </a:r>
            <a:r>
              <a:rPr kumimoji="0" lang="ru-RU" sz="2600" b="0" i="0" u="sng" strike="noStrike" cap="none" normalizeH="0" baseline="0" dirty="0" smtClean="0">
                <a:ln>
                  <a:noFill/>
                </a:ln>
                <a:solidFill>
                  <a:srgbClr val="2020EC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rgbClr val="2020E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добавляют в хлеб, чтобы использовать на производстве низкосортную муку и "экономить" необходимую сдобу </a:t>
            </a:r>
          </a:p>
          <a:p>
            <a:pPr marL="360363" marR="0" lvl="0" indent="-3603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600" b="1" dirty="0" smtClean="0">
                <a:solidFill>
                  <a:srgbClr val="2020E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(масло, яйца).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2020EC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620688"/>
            <a:ext cx="45862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ПИЩЕВЫЕ ДОБАВКИ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51520" y="1529587"/>
            <a:ext cx="889248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Запрещённые добавки — это добавки,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достоверно приносящие вред организму.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1349375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E121 — Цитрусовый красный краситель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E123 — Красный амарант краситель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E128 — Красный краситель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E216 — Консервант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E217 — Консервант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E240 — Консервант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97795"/>
            <a:ext cx="22313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rpp.nashaucheba.ru/pars_docs/refs/123/122394/img1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0395" t="18900" r="5501" b="6761"/>
          <a:stretch>
            <a:fillRect/>
          </a:stretch>
        </p:blipFill>
        <p:spPr bwMode="auto">
          <a:xfrm>
            <a:off x="395536" y="476672"/>
            <a:ext cx="4104456" cy="2592288"/>
          </a:xfrm>
          <a:prstGeom prst="rect">
            <a:avLst/>
          </a:prstGeom>
          <a:ln w="38100" cap="sq">
            <a:solidFill>
              <a:schemeClr val="bg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http://rpp.nashaucheba.ru/pars_docs/refs/123/122394/img8.jpg"/>
          <p:cNvPicPr/>
          <p:nvPr/>
        </p:nvPicPr>
        <p:blipFill>
          <a:blip r:embed="rId3" cstate="print">
            <a:lum bright="10000"/>
          </a:blip>
          <a:srcRect l="4941" b="5497"/>
          <a:stretch>
            <a:fillRect/>
          </a:stretch>
        </p:blipFill>
        <p:spPr bwMode="auto">
          <a:xfrm>
            <a:off x="4860032" y="476672"/>
            <a:ext cx="3960440" cy="2592288"/>
          </a:xfrm>
          <a:prstGeom prst="rect">
            <a:avLst/>
          </a:prstGeom>
          <a:ln w="38100" cap="sq">
            <a:solidFill>
              <a:schemeClr val="bg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http://rpp.nashaucheba.ru/pars_docs/refs/123/122394/img10.jpg"/>
          <p:cNvPicPr/>
          <p:nvPr/>
        </p:nvPicPr>
        <p:blipFill>
          <a:blip r:embed="rId4" cstate="print"/>
          <a:srcRect l="3636" t="4939" r="3636" b="11095"/>
          <a:stretch>
            <a:fillRect/>
          </a:stretch>
        </p:blipFill>
        <p:spPr bwMode="auto">
          <a:xfrm>
            <a:off x="467544" y="3356992"/>
            <a:ext cx="4032448" cy="2592288"/>
          </a:xfrm>
          <a:prstGeom prst="rect">
            <a:avLst/>
          </a:prstGeom>
          <a:ln w="38100" cap="sq">
            <a:solidFill>
              <a:schemeClr val="bg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932040" y="3356993"/>
            <a:ext cx="4211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356992"/>
            <a:ext cx="3960440" cy="2614042"/>
          </a:xfrm>
          <a:prstGeom prst="rect">
            <a:avLst/>
          </a:prstGeom>
          <a:ln w="38100" cap="sq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Состав жевательной резинки и ее вред </a:t>
            </a:r>
          </a:p>
          <a:p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Борьба за «свежее дыханье» и белоснежную улыбку, приводит 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противоположным результатам - разрушает здоровье. </a:t>
            </a:r>
          </a:p>
          <a:p>
            <a:pPr algn="ctr"/>
            <a:endParaRPr lang="ru-RU" sz="1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449263" indent="-85725">
              <a:buFont typeface="Wingdings" pitchFamily="2" charset="2"/>
              <a:buChar char="§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b="1" u="sng" dirty="0" smtClean="0">
                <a:latin typeface="Times New Roman" pitchFamily="18" charset="0"/>
                <a:cs typeface="Times New Roman" pitchFamily="18" charset="0"/>
              </a:rPr>
              <a:t>Кишечную непроходимость 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(если есть привычка глотать  </a:t>
            </a:r>
          </a:p>
          <a:p>
            <a:pPr marL="449263" indent="-85725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  жвачку, что часто делают маленькие дети).</a:t>
            </a:r>
          </a:p>
          <a:p>
            <a:pPr marL="449263" indent="-85725">
              <a:buFont typeface="Wingdings" pitchFamily="2" charset="2"/>
              <a:buChar char="§"/>
            </a:pP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b="1" u="sng" dirty="0" smtClean="0">
                <a:latin typeface="Times New Roman" pitchFamily="18" charset="0"/>
                <a:cs typeface="Times New Roman" pitchFamily="18" charset="0"/>
              </a:rPr>
              <a:t>Язву желудка 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(при жевании на голодный желудок). </a:t>
            </a:r>
          </a:p>
          <a:p>
            <a:pPr marL="449263" indent="-85725">
              <a:buFont typeface="Wingdings" pitchFamily="2" charset="2"/>
              <a:buChar char="§"/>
            </a:pP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b="1" u="sng" dirty="0" err="1" smtClean="0">
                <a:latin typeface="Times New Roman" pitchFamily="18" charset="0"/>
                <a:cs typeface="Times New Roman" pitchFamily="18" charset="0"/>
              </a:rPr>
              <a:t>Остеопороз</a:t>
            </a:r>
            <a:r>
              <a:rPr lang="ru-RU" sz="2300" b="1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49263" indent="-85725">
              <a:buFont typeface="Wingdings" pitchFamily="2" charset="2"/>
              <a:buChar char="§"/>
            </a:pP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b="1" u="sng" dirty="0" smtClean="0">
                <a:latin typeface="Times New Roman" pitchFamily="18" charset="0"/>
                <a:cs typeface="Times New Roman" pitchFamily="18" charset="0"/>
              </a:rPr>
              <a:t>Развитие слабоумия 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- длительное жевание снижается уровень</a:t>
            </a:r>
          </a:p>
          <a:p>
            <a:pPr marL="449263" indent="-85725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  интеллекта, притупляет внимание и ослабляет процесс </a:t>
            </a:r>
          </a:p>
          <a:p>
            <a:pPr marL="449263" indent="-85725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  мышления.</a:t>
            </a:r>
            <a:r>
              <a:rPr lang="ru-RU" sz="2400" b="1" dirty="0" smtClean="0"/>
              <a:t>                                                                       </a:t>
            </a:r>
            <a:endParaRPr lang="ru-RU" sz="23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449263" indent="-85725">
              <a:buFont typeface="Wingdings" pitchFamily="2" charset="2"/>
              <a:buChar char="§"/>
            </a:pP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Фенол, не выводится организмом, накапливаясь, он </a:t>
            </a:r>
            <a:r>
              <a:rPr lang="ru-RU" sz="2300" b="1" u="sng" dirty="0" smtClean="0">
                <a:latin typeface="Times New Roman" pitchFamily="18" charset="0"/>
                <a:cs typeface="Times New Roman" pitchFamily="18" charset="0"/>
              </a:rPr>
              <a:t>нарушает  </a:t>
            </a:r>
          </a:p>
          <a:p>
            <a:pPr marL="449263" indent="-85725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300" b="1" u="sng" dirty="0" smtClean="0">
                <a:latin typeface="Times New Roman" pitchFamily="18" charset="0"/>
                <a:cs typeface="Times New Roman" pitchFamily="18" charset="0"/>
              </a:rPr>
              <a:t>функцию нервной системы, замедляет рост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449263" indent="-85725">
              <a:buFont typeface="Wingdings" pitchFamily="2" charset="2"/>
              <a:buChar char="§"/>
            </a:pP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Именно химические красители, присутствующие в  жвачке,</a:t>
            </a:r>
          </a:p>
          <a:p>
            <a:pPr marL="449263" indent="-85725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300" b="1" u="sng" dirty="0" smtClean="0">
                <a:latin typeface="Times New Roman" pitchFamily="18" charset="0"/>
                <a:cs typeface="Times New Roman" pitchFamily="18" charset="0"/>
              </a:rPr>
              <a:t>повреждают поджелудочную железу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49263" indent="-85725">
              <a:buFont typeface="Wingdings" pitchFamily="2" charset="2"/>
              <a:buChar char="§"/>
            </a:pP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Титановые белила Е171, </a:t>
            </a:r>
            <a:r>
              <a:rPr lang="ru-RU" sz="2300" b="1" u="sng" dirty="0" smtClean="0">
                <a:latin typeface="Times New Roman" pitchFamily="18" charset="0"/>
                <a:cs typeface="Times New Roman" pitchFamily="18" charset="0"/>
              </a:rPr>
              <a:t>вызывают болезни печени и почек</a:t>
            </a:r>
          </a:p>
          <a:p>
            <a:pPr marL="449263" indent="-85725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300" b="1" u="sng" dirty="0" smtClean="0">
                <a:latin typeface="Times New Roman" pitchFamily="18" charset="0"/>
                <a:cs typeface="Times New Roman" pitchFamily="18" charset="0"/>
              </a:rPr>
              <a:t>и деформацию хромосом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476672"/>
          <a:ext cx="8496945" cy="5964452"/>
        </p:xfrm>
        <a:graphic>
          <a:graphicData uri="http://schemas.openxmlformats.org/drawingml/2006/table">
            <a:tbl>
              <a:tblPr/>
              <a:tblGrid>
                <a:gridCol w="2074058"/>
                <a:gridCol w="2341678"/>
                <a:gridCol w="4081209"/>
              </a:tblGrid>
              <a:tr h="9954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питательные вещества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Роль питательных веществ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Продукты, содержащие ОПВ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62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Белки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Помогает росту организма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Мясо, рыба и морепродукты, </a:t>
                      </a:r>
                      <a:r>
                        <a:rPr lang="ru-RU" sz="20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птица, яйца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молоко и продукты из них, бобовые.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87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Жиры и углеводы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Источники энергии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Мясо, рыба, птица, молоко и продукты из них, растительные жиры.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Хлеб, крупы, картофель,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продукты</a:t>
                      </a:r>
                      <a:r>
                        <a:rPr lang="ru-RU" sz="2000" b="1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питания в виде сахаров и крахмала. 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00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Витамины и минеральные вещества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Укрепляют иммунитет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Фрукты, овощи, мясные и молочные продукты, орехи, злаковые культуры.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Жидкость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Входит в состав организма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Вода и жидкие продукты.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628800"/>
            <a:ext cx="1944216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628800"/>
            <a:ext cx="381642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780928"/>
            <a:ext cx="1656184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708920"/>
            <a:ext cx="388843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725144"/>
            <a:ext cx="1656184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725144"/>
            <a:ext cx="352839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805264"/>
            <a:ext cx="1944216" cy="57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5805265"/>
            <a:ext cx="34563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237826"/>
            <a:ext cx="8892480" cy="7032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Глутамат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натрия -</a:t>
            </a:r>
            <a:r>
              <a:rPr kumimoji="0" lang="ru-RU" sz="2400" b="1" i="0" u="sng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 621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3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E621-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пищевая добавка, предназначенная для усиления вкусовых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ощущений за счет увеличения чувствительности рецепторов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языка,</a:t>
            </a:r>
            <a:r>
              <a:rPr kumimoji="0" lang="ru-RU" sz="22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входит в состав всех приправ.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E621 </a:t>
            </a:r>
            <a:r>
              <a:rPr lang="ru-RU" sz="2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содержит питательных веществ, вместо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этого он обманывает ваш мозг, в результате чего вы думаете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что еда, которую вы едите, очень вкусная.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E621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вызывает</a:t>
            </a:r>
            <a:r>
              <a:rPr kumimoji="0" lang="ru-RU" sz="22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головную боль, сонливость, повышенное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сердцебиение, слабость в мышцах, жар и т.п.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E621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наносит непоправимые повреждения мозгу человека,</a:t>
            </a:r>
            <a:r>
              <a:rPr lang="ru-RU" sz="2200" dirty="0" smtClean="0"/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болезнь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Альцгеймера,</a:t>
            </a:r>
            <a:r>
              <a:rPr lang="ru-RU" sz="2200" dirty="0" smtClean="0"/>
              <a:t> 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приводит к возникновению аллергий, а особенно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вреден для детского здоровья. Эксперименты ученых подтвердили,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что в результате употребления этой добавки у ребенка происходят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необратимые повреждения зрения и мозга.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Иногда, для улучшения вкуса продуктов, добавляют </a:t>
            </a:r>
            <a:r>
              <a:rPr kumimoji="0" lang="ru-RU" sz="2200" b="1" i="0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глутамат</a:t>
            </a:r>
            <a:r>
              <a:rPr kumimoji="0" lang="ru-RU" sz="2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2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калия (Е 622).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 добавка еще не до конца исследована, но уже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вызывает у ученых большие опасения, </a:t>
            </a:r>
            <a:r>
              <a:rPr kumimoji="0" lang="ru-RU" sz="22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поэтому официально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2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запрещена в России</a:t>
            </a:r>
            <a:r>
              <a:rPr kumimoji="0" lang="ru-RU" sz="2200" b="1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 </a:t>
            </a:r>
            <a:br>
              <a:rPr kumimoji="0" lang="ru-RU" sz="2200" b="1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796E6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796E6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924944"/>
            <a:ext cx="8460000" cy="1260000"/>
          </a:xfrm>
          <a:prstGeom prst="rect">
            <a:avLst/>
          </a:prstGeom>
          <a:ln w="28575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Синтетическая уксусная кислота или лимонная кислота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полученная микробиологическим способом, может иметь примеси тяжёлых металлов.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437112"/>
            <a:ext cx="8460000" cy="2215991"/>
          </a:xfrm>
          <a:prstGeom prst="rect">
            <a:avLst/>
          </a:prstGeom>
          <a:ln w="28575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Часть добавок, ранее считавшихся безвредными (формальдегид </a:t>
            </a:r>
            <a:r>
              <a:rPr lang="ru-RU" sz="23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E240</a:t>
            </a: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шоколадных батончиках или </a:t>
            </a:r>
          </a:p>
          <a:p>
            <a:pPr algn="ctr"/>
            <a:r>
              <a:rPr lang="ru-RU" sz="23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E121</a:t>
            </a: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газированной воде), </a:t>
            </a:r>
          </a:p>
          <a:p>
            <a:pPr algn="ctr"/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позднее были признаны слишком опасными и запрещены. </a:t>
            </a:r>
          </a:p>
          <a:p>
            <a:pPr algn="ctr"/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Поэтому врачи рекомендуют </a:t>
            </a:r>
          </a:p>
          <a:p>
            <a:pPr algn="ctr"/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оградить от пищевых добавок детей, пожилых людей.</a:t>
            </a:r>
            <a:endParaRPr lang="ru-RU" sz="23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32657"/>
            <a:ext cx="8460000" cy="2340000"/>
          </a:xfrm>
          <a:prstGeom prst="rect">
            <a:avLst/>
          </a:prstGeom>
          <a:ln w="28575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2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Аспартам</a:t>
            </a:r>
            <a:r>
              <a:rPr lang="ru-RU" sz="2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Е951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во много раз слаще натурального сахара, 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его используют в производстве практически всех сладостей; мороженного, лимонада, конфет. Он в 200 раз слаще сахара, содержит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фенилаланин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, который модифицирует порог восприимчивости, истощает резервы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серотонина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, приводит к приступам паники, злости и насилия, депрессии . 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imageup.ru/img282/1141146/opros-2.jpg"/>
          <p:cNvPicPr>
            <a:picLocks noChangeAspect="1" noChangeArrowheads="1"/>
          </p:cNvPicPr>
          <p:nvPr/>
        </p:nvPicPr>
        <p:blipFill>
          <a:blip r:embed="rId2" cstate="print"/>
          <a:srcRect t="16854" b="11236"/>
          <a:stretch>
            <a:fillRect/>
          </a:stretch>
        </p:blipFill>
        <p:spPr bwMode="auto">
          <a:xfrm>
            <a:off x="539552" y="404664"/>
            <a:ext cx="8280920" cy="612068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7427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Рекомендации</a:t>
            </a:r>
          </a:p>
          <a:p>
            <a:pPr algn="ctr"/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49263" indent="-361950"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Внимательно изучайте надписи на этикетке продукта.</a:t>
            </a:r>
          </a:p>
          <a:p>
            <a:pPr marL="449263" indent="-361950"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покупайте продукты с длительным сроком хранения и соблюдайте правила и сроки хранения продуктов.</a:t>
            </a:r>
          </a:p>
          <a:p>
            <a:pPr marL="449263" indent="-361950"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Покупайте продукты в местах санкционированной торговли. </a:t>
            </a:r>
          </a:p>
          <a:p>
            <a:pPr marL="449263" indent="-361950"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Пейте свежеприготовленные соки и простую воду.</a:t>
            </a:r>
          </a:p>
          <a:p>
            <a:pPr marL="449263" indent="-36195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Обходитесь без газированной воды и напитков.</a:t>
            </a:r>
          </a:p>
          <a:p>
            <a:pPr marL="449263" indent="-361950"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перекусывайте чипсами, шоколадными батончиками,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кириешками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Лучше замените их орехами, выпечкой и сухофруктами.</a:t>
            </a:r>
          </a:p>
          <a:p>
            <a:pPr marL="449263" indent="-361950"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употребляйте супы и лапшу быстрого приготовления, готовьте сами.</a:t>
            </a:r>
          </a:p>
          <a:p>
            <a:pPr marL="449263" indent="-361950"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Польза жевательной резинки – миф. Выбирай ее желательно крупных брендов.</a:t>
            </a:r>
            <a:r>
              <a:rPr lang="ru-RU" sz="2400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Можно ее жевать не более</a:t>
            </a:r>
          </a:p>
          <a:p>
            <a:pPr marL="449263" indent="-36195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5-15 минут.</a:t>
            </a:r>
          </a:p>
          <a:p>
            <a:pPr marL="449263" indent="-361950"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Соблюдайте правила гигиены.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7059" r="6459"/>
          <a:stretch>
            <a:fillRect/>
          </a:stretch>
        </p:blipFill>
        <p:spPr bwMode="auto">
          <a:xfrm>
            <a:off x="1043608" y="836712"/>
            <a:ext cx="7056784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827584" y="4221088"/>
            <a:ext cx="74888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Надо есть, чтобы жить, </a:t>
            </a:r>
          </a:p>
          <a:p>
            <a:pPr marL="1258888" indent="-1079500" algn="ctr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не жить, чтобы есть.»</a:t>
            </a:r>
          </a:p>
          <a:p>
            <a:pPr marL="1258888" indent="-1079500"/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Сократ                                                                                                    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683568" y="1052736"/>
          <a:ext cx="7776864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332656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КАКИМ ДОЛЖНО БЫТЬ ПИТАНИЕ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www.theignatpost.ru/img/post/255/9_3.jpg"/>
          <p:cNvPicPr/>
          <p:nvPr/>
        </p:nvPicPr>
        <p:blipFill>
          <a:blip r:embed="rId7" cstate="print"/>
          <a:srcRect t="12310"/>
          <a:stretch>
            <a:fillRect/>
          </a:stretch>
        </p:blipFill>
        <p:spPr bwMode="auto">
          <a:xfrm>
            <a:off x="467544" y="4077072"/>
            <a:ext cx="1872208" cy="2123728"/>
          </a:xfrm>
          <a:prstGeom prst="rect">
            <a:avLst/>
          </a:prstGeom>
          <a:ln w="127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http://kedem.ru/photo/cnews/2010/09/20100908-rondell-02.jpg"/>
          <p:cNvPicPr/>
          <p:nvPr/>
        </p:nvPicPr>
        <p:blipFill>
          <a:blip r:embed="rId8" cstate="print"/>
          <a:srcRect l="15120" r="14951" b="6912"/>
          <a:stretch>
            <a:fillRect/>
          </a:stretch>
        </p:blipFill>
        <p:spPr bwMode="auto">
          <a:xfrm>
            <a:off x="6516216" y="4077072"/>
            <a:ext cx="2088232" cy="2160240"/>
          </a:xfrm>
          <a:prstGeom prst="rect">
            <a:avLst/>
          </a:prstGeom>
          <a:ln w="19050" cap="sq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2" grpId="1">
        <p:bldAsOne/>
      </p:bldGraphic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ltai-rep.er.ru/media/userdata/news/2012/10/11/44fb0635da19a8a9a56c964a4db41dfa_2.jpg"/>
          <p:cNvPicPr/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467544" y="188640"/>
            <a:ext cx="8208912" cy="64807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79512" y="0"/>
          <a:ext cx="8712968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482" name="Picture 2" descr="bb"/>
          <p:cNvPicPr>
            <a:picLocks noChangeAspect="1" noChangeArrowheads="1"/>
          </p:cNvPicPr>
          <p:nvPr/>
        </p:nvPicPr>
        <p:blipFill>
          <a:blip r:embed="rId7" cstate="print"/>
          <a:srcRect b="12099"/>
          <a:stretch>
            <a:fillRect/>
          </a:stretch>
        </p:blipFill>
        <p:spPr bwMode="auto">
          <a:xfrm>
            <a:off x="2915816" y="5229200"/>
            <a:ext cx="3168352" cy="1368152"/>
          </a:xfrm>
          <a:prstGeom prst="roundRect">
            <a:avLst>
              <a:gd name="adj" fmla="val 25011"/>
            </a:avLst>
          </a:prstGeom>
          <a:solidFill>
            <a:srgbClr val="FFFFFF"/>
          </a:solidFill>
          <a:ln w="19050" cap="sq">
            <a:solidFill>
              <a:srgbClr val="0070C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motto.net.ua/download.php?file=201209/800x600/motto.net.ua-255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2592288" cy="1728192"/>
          </a:xfrm>
          <a:prstGeom prst="rect">
            <a:avLst/>
          </a:prstGeom>
          <a:ln w="38100" cap="sq">
            <a:solidFill>
              <a:srgbClr val="2020E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2" name="Picture 2" descr="http://naedimsya.info/uploads/recipe/recepty_ryby/recept-karp-farshirovannyj-gribami_6543.jpg"/>
          <p:cNvPicPr>
            <a:picLocks noChangeAspect="1" noChangeArrowheads="1"/>
          </p:cNvPicPr>
          <p:nvPr/>
        </p:nvPicPr>
        <p:blipFill>
          <a:blip r:embed="rId3" cstate="print"/>
          <a:srcRect l="5670" t="10080" b="14321"/>
          <a:stretch>
            <a:fillRect/>
          </a:stretch>
        </p:blipFill>
        <p:spPr bwMode="auto">
          <a:xfrm>
            <a:off x="6300192" y="548680"/>
            <a:ext cx="2448272" cy="1702169"/>
          </a:xfrm>
          <a:prstGeom prst="rect">
            <a:avLst/>
          </a:prstGeom>
          <a:ln w="38100" cap="sq">
            <a:solidFill>
              <a:srgbClr val="2020E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4" name="Picture 4" descr="http://www.kazochka.com.ua/_pu/6/2870560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708920"/>
            <a:ext cx="2592288" cy="1800200"/>
          </a:xfrm>
          <a:prstGeom prst="rect">
            <a:avLst/>
          </a:prstGeom>
          <a:ln w="38100" cap="sq">
            <a:solidFill>
              <a:srgbClr val="2020E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http://fedpress.ru/sites/fedpress/files/aleksandrovich/news/fish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2636912"/>
            <a:ext cx="2448272" cy="1728192"/>
          </a:xfrm>
          <a:prstGeom prst="rect">
            <a:avLst/>
          </a:prstGeom>
          <a:ln w="38100" cap="sq">
            <a:solidFill>
              <a:srgbClr val="2020E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http://img0.liveinternet.ru/images/attach/c/0/63/241/63241760_x_7f7addf9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4653136"/>
            <a:ext cx="2448272" cy="1944216"/>
          </a:xfrm>
          <a:prstGeom prst="rect">
            <a:avLst/>
          </a:prstGeom>
          <a:ln w="38100" cap="sq">
            <a:solidFill>
              <a:srgbClr val="2020E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http://zdraveda.com/sites/default/files/imagecache/resizeimgpost-500-500/u45/2011/06/7d0dd6868b2f_enl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2708920"/>
            <a:ext cx="1872208" cy="1759471"/>
          </a:xfrm>
          <a:prstGeom prst="roundRect">
            <a:avLst>
              <a:gd name="adj" fmla="val 35690"/>
            </a:avLst>
          </a:prstGeom>
          <a:solidFill>
            <a:srgbClr val="FFFFFF"/>
          </a:solidFill>
          <a:ln w="38100" cap="sq">
            <a:solidFill>
              <a:srgbClr val="2020EC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Рисунок 10" descr="10 самых полезных продуктов питания, Самые полезные продукты питания, список самых полезных продуктов питания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5013176"/>
            <a:ext cx="2286000" cy="1597149"/>
          </a:xfrm>
          <a:prstGeom prst="rect">
            <a:avLst/>
          </a:prstGeom>
          <a:ln w="38100" cap="sq">
            <a:solidFill>
              <a:srgbClr val="2020E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0" name="Picture 2" descr="http://s001.radikal.ru/i194/1011/68/073473819a68.jpg"/>
          <p:cNvPicPr>
            <a:picLocks noChangeAspect="1" noChangeArrowheads="1"/>
          </p:cNvPicPr>
          <p:nvPr/>
        </p:nvPicPr>
        <p:blipFill>
          <a:blip r:embed="rId9" cstate="print"/>
          <a:srcRect l="8400" t="9232" r="5921"/>
          <a:stretch>
            <a:fillRect/>
          </a:stretch>
        </p:blipFill>
        <p:spPr bwMode="auto">
          <a:xfrm>
            <a:off x="467544" y="4725144"/>
            <a:ext cx="2592288" cy="1913054"/>
          </a:xfrm>
          <a:prstGeom prst="rect">
            <a:avLst/>
          </a:prstGeom>
          <a:ln w="38100" cap="sq">
            <a:solidFill>
              <a:srgbClr val="2020E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3" name="Прямая соединительная линия 12"/>
          <p:cNvCxnSpPr>
            <a:endCxn id="10" idx="0"/>
          </p:cNvCxnSpPr>
          <p:nvPr/>
        </p:nvCxnSpPr>
        <p:spPr>
          <a:xfrm rot="16200000" flipH="1">
            <a:off x="4481990" y="2474894"/>
            <a:ext cx="432048" cy="36004"/>
          </a:xfrm>
          <a:prstGeom prst="line">
            <a:avLst/>
          </a:prstGeom>
          <a:ln w="38100">
            <a:solidFill>
              <a:srgbClr val="2020E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987824" y="2348880"/>
            <a:ext cx="864096" cy="648072"/>
          </a:xfrm>
          <a:prstGeom prst="line">
            <a:avLst/>
          </a:prstGeom>
          <a:ln w="38100">
            <a:solidFill>
              <a:srgbClr val="2020E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5508104" y="2276872"/>
            <a:ext cx="792088" cy="648072"/>
          </a:xfrm>
          <a:prstGeom prst="line">
            <a:avLst/>
          </a:prstGeom>
          <a:ln w="38100">
            <a:solidFill>
              <a:srgbClr val="2020E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endCxn id="10" idx="1"/>
          </p:cNvCxnSpPr>
          <p:nvPr/>
        </p:nvCxnSpPr>
        <p:spPr>
          <a:xfrm>
            <a:off x="3131840" y="3501008"/>
            <a:ext cx="648072" cy="87648"/>
          </a:xfrm>
          <a:prstGeom prst="line">
            <a:avLst/>
          </a:prstGeom>
          <a:ln w="38100">
            <a:solidFill>
              <a:srgbClr val="2020E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10" idx="3"/>
            <a:endCxn id="7" idx="1"/>
          </p:cNvCxnSpPr>
          <p:nvPr/>
        </p:nvCxnSpPr>
        <p:spPr>
          <a:xfrm flipV="1">
            <a:off x="5652120" y="3501008"/>
            <a:ext cx="648072" cy="87648"/>
          </a:xfrm>
          <a:prstGeom prst="line">
            <a:avLst/>
          </a:prstGeom>
          <a:ln w="38100">
            <a:solidFill>
              <a:srgbClr val="2020E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3059832" y="4221088"/>
            <a:ext cx="864096" cy="576064"/>
          </a:xfrm>
          <a:prstGeom prst="line">
            <a:avLst/>
          </a:prstGeom>
          <a:ln w="38100">
            <a:solidFill>
              <a:srgbClr val="2020E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5436096" y="4293096"/>
            <a:ext cx="864096" cy="432048"/>
          </a:xfrm>
          <a:prstGeom prst="line">
            <a:avLst/>
          </a:prstGeom>
          <a:ln w="38100">
            <a:solidFill>
              <a:srgbClr val="2020E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stCxn id="10" idx="2"/>
            <a:endCxn id="11" idx="0"/>
          </p:cNvCxnSpPr>
          <p:nvPr/>
        </p:nvCxnSpPr>
        <p:spPr>
          <a:xfrm rot="5400000">
            <a:off x="4439060" y="4736219"/>
            <a:ext cx="544785" cy="9128"/>
          </a:xfrm>
          <a:prstGeom prst="line">
            <a:avLst/>
          </a:prstGeom>
          <a:ln w="38100">
            <a:solidFill>
              <a:srgbClr val="2020E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" descr="http://naturewall.ru/_ph/334/456226863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63888" y="620688"/>
            <a:ext cx="2232248" cy="1674186"/>
          </a:xfrm>
          <a:prstGeom prst="rect">
            <a:avLst/>
          </a:prstGeom>
          <a:ln w="38100" cap="sq">
            <a:solidFill>
              <a:srgbClr val="2020E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179512" y="2996952"/>
            <a:ext cx="8784976" cy="3024336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67544" y="908720"/>
            <a:ext cx="8676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Чтобы набрать суточную норму  кальция 1-1,5 грамма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нужно съесть 1 кг творога.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таблице указаны семь источников кальция,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которые содержат его больше, чем молочные продукты.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imferma.ru/upload/iblock/ed6/ed65ee16a508c19f026b2d11c590b35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708920"/>
            <a:ext cx="2325024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4"/>
            <a:ext cx="2465059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http://media.ntvmsnbc.com/j/NTVMSNBC/Components/ArtAndPhoto-Fronts/Sections-StoryLevel/Sa%C4%9Fl%C4%B1k/Beslenme/KIRMIZI%20ET4.JPG.hmedium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725144"/>
            <a:ext cx="2337619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 flipH="1">
            <a:off x="7524328" y="3105835"/>
            <a:ext cx="5256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фосфор</a:t>
            </a:r>
            <a:endParaRPr lang="ru-RU" dirty="0"/>
          </a:p>
        </p:txBody>
      </p:sp>
      <p:pic>
        <p:nvPicPr>
          <p:cNvPr id="13" name="Рисунок 12" descr="http://www.fishsword.ru/attachments/Image/256sve82b7.jpg?template=generic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404665"/>
            <a:ext cx="2538164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фосфор1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4725144"/>
            <a:ext cx="2448272" cy="1760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10 самых полезных продуктов питания, Самые полезные продукты питания, список самых полезных продуктов питания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404664"/>
            <a:ext cx="2646040" cy="19442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2" descr="http://www.ifarasha.net/photo/articals/phXeFXDBGmRndDJnrXulDCjSqt11639pumpkin_seed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192" y="2636912"/>
            <a:ext cx="2448272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Прямоугольник 17"/>
          <p:cNvSpPr/>
          <p:nvPr/>
        </p:nvSpPr>
        <p:spPr>
          <a:xfrm>
            <a:off x="3635896" y="3068960"/>
            <a:ext cx="1706488" cy="9144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ФОСФОР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http://www.motto.net.ua/download.php?file=201209/800x600/motto.net.ua-25520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5856" y="4581128"/>
            <a:ext cx="2664296" cy="1939627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0.liveinternet.ru/images/attach/c/5/88/178/88178372_20103233832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76672"/>
            <a:ext cx="2376264" cy="1728192"/>
          </a:xfrm>
          <a:prstGeom prst="ellipse">
            <a:avLst/>
          </a:prstGeom>
          <a:ln w="28575" cap="rnd">
            <a:solidFill>
              <a:schemeClr val="bg1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Рисунок 2" descr="http://tlttimes.ru/uploads/images/b/2/b/f/1464/1ea40df51a.jpg"/>
          <p:cNvPicPr/>
          <p:nvPr/>
        </p:nvPicPr>
        <p:blipFill>
          <a:blip r:embed="rId3" cstate="print"/>
          <a:srcRect l="11560" t="14112" r="8305" b="7265"/>
          <a:stretch>
            <a:fillRect/>
          </a:stretch>
        </p:blipFill>
        <p:spPr bwMode="auto">
          <a:xfrm>
            <a:off x="6228184" y="4581128"/>
            <a:ext cx="2556792" cy="1872208"/>
          </a:xfrm>
          <a:prstGeom prst="ellipse">
            <a:avLst/>
          </a:prstGeom>
          <a:ln w="28575" cap="rnd">
            <a:solidFill>
              <a:schemeClr val="bg1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 descr="http://povar.ru/uploads/15/e8/e7/d9/prv_opt_63856.jpg"/>
          <p:cNvPicPr/>
          <p:nvPr/>
        </p:nvPicPr>
        <p:blipFill>
          <a:blip r:embed="rId4" cstate="print"/>
          <a:srcRect l="5164" t="15085"/>
          <a:stretch>
            <a:fillRect/>
          </a:stretch>
        </p:blipFill>
        <p:spPr bwMode="auto">
          <a:xfrm>
            <a:off x="611560" y="548680"/>
            <a:ext cx="2448272" cy="1723653"/>
          </a:xfrm>
          <a:prstGeom prst="ellipse">
            <a:avLst/>
          </a:prstGeom>
          <a:ln w="28575" cap="rnd">
            <a:solidFill>
              <a:schemeClr val="bg1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Скажи, какой ты любишь фрукт (20 фото)"/>
          <p:cNvPicPr/>
          <p:nvPr/>
        </p:nvPicPr>
        <p:blipFill>
          <a:blip r:embed="rId5" cstate="print"/>
          <a:srcRect t="1866" r="55305"/>
          <a:stretch>
            <a:fillRect/>
          </a:stretch>
        </p:blipFill>
        <p:spPr bwMode="auto">
          <a:xfrm>
            <a:off x="611560" y="4509120"/>
            <a:ext cx="2376264" cy="1872208"/>
          </a:xfrm>
          <a:prstGeom prst="ellipse">
            <a:avLst/>
          </a:prstGeom>
          <a:ln w="28575" cap="rnd">
            <a:solidFill>
              <a:schemeClr val="bg1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2" name="Picture 4" descr="http://www.sportf.ru/newspick/st.15.11.11.02.jpg"/>
          <p:cNvPicPr>
            <a:picLocks noChangeAspect="1" noChangeArrowheads="1"/>
          </p:cNvPicPr>
          <p:nvPr/>
        </p:nvPicPr>
        <p:blipFill>
          <a:blip r:embed="rId6" cstate="print"/>
          <a:srcRect t="6930" b="6443"/>
          <a:stretch>
            <a:fillRect/>
          </a:stretch>
        </p:blipFill>
        <p:spPr bwMode="auto">
          <a:xfrm>
            <a:off x="3419872" y="476672"/>
            <a:ext cx="2520280" cy="1800200"/>
          </a:xfrm>
          <a:prstGeom prst="ellipse">
            <a:avLst/>
          </a:prstGeom>
          <a:ln w="28575" cap="rnd">
            <a:solidFill>
              <a:schemeClr val="bg1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6" name="Picture 8" descr="http://www.renaissanceherbs.net.au/system/0000/0167/08_31_52_944_coriander_Medium_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4653136"/>
            <a:ext cx="2483768" cy="1798827"/>
          </a:xfrm>
          <a:prstGeom prst="ellipse">
            <a:avLst/>
          </a:prstGeom>
          <a:ln w="28575" cap="rnd">
            <a:solidFill>
              <a:schemeClr val="bg1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Картофель – самый доступный источник калия -  рестораны Киева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1560" y="2492896"/>
            <a:ext cx="2448272" cy="1728192"/>
          </a:xfrm>
          <a:prstGeom prst="ellipse">
            <a:avLst/>
          </a:prstGeom>
          <a:ln w="28575" cap="rnd">
            <a:solidFill>
              <a:schemeClr val="bg1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3563888" y="2780928"/>
            <a:ext cx="2232248" cy="1152128"/>
          </a:xfrm>
          <a:prstGeom prst="rect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КАЛИЙ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10 самых полезных продуктов питания, Самые полезные продукты питания, список самых полезных продуктов питания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56176" y="2420889"/>
            <a:ext cx="2520280" cy="1800200"/>
          </a:xfrm>
          <a:prstGeom prst="ellipse">
            <a:avLst/>
          </a:prstGeom>
          <a:ln w="12700" cap="rnd">
            <a:solidFill>
              <a:schemeClr val="bg1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2746</TotalTime>
  <Words>514</Words>
  <Application>Microsoft Office PowerPoint</Application>
  <PresentationFormat>Экран (4:3)</PresentationFormat>
  <Paragraphs>123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ФИЗИОЛОГИЯ  ПИТАНИЯ ПИЩЕВЫЕ  ДОБАВКИ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Master</cp:lastModifiedBy>
  <cp:revision>289</cp:revision>
  <dcterms:created xsi:type="dcterms:W3CDTF">2014-02-23T11:17:34Z</dcterms:created>
  <dcterms:modified xsi:type="dcterms:W3CDTF">2014-11-09T12:51:22Z</dcterms:modified>
</cp:coreProperties>
</file>