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8" r:id="rId4"/>
    <p:sldId id="267" r:id="rId5"/>
    <p:sldId id="277" r:id="rId6"/>
    <p:sldId id="276" r:id="rId7"/>
    <p:sldId id="275" r:id="rId8"/>
    <p:sldId id="284" r:id="rId9"/>
    <p:sldId id="286" r:id="rId10"/>
    <p:sldId id="285" r:id="rId11"/>
    <p:sldId id="279" r:id="rId12"/>
    <p:sldId id="282" r:id="rId13"/>
    <p:sldId id="273" r:id="rId14"/>
    <p:sldId id="271" r:id="rId15"/>
    <p:sldId id="272" r:id="rId16"/>
    <p:sldId id="280" r:id="rId17"/>
    <p:sldId id="270" r:id="rId18"/>
    <p:sldId id="269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E04EF-54CA-4DAA-B262-211E89C9AB9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02320-E088-4305-91DF-17C597157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02320-E088-4305-91DF-17C597157FC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.jpeg"/><Relationship Id="rId7" Type="http://schemas.openxmlformats.org/officeDocument/2006/relationships/image" Target="../media/image3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4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://mas-te.ru/rukodelie/vyazannye-kryuchkom-sergi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vemaster.ru/topic/217663-vyazanye-sergi" TargetMode="External"/><Relationship Id="rId11" Type="http://schemas.openxmlformats.org/officeDocument/2006/relationships/hyperlink" Target="http://www.woman7.ru/rukol/visanie-ukrashenia/627-vasanie-braslet-i-kolie.html" TargetMode="External"/><Relationship Id="rId5" Type="http://schemas.openxmlformats.org/officeDocument/2006/relationships/hyperlink" Target="http://s30893898787.mirtesen.ru/blog/43665586668/Vyazanyie-serezhki" TargetMode="External"/><Relationship Id="rId10" Type="http://schemas.openxmlformats.org/officeDocument/2006/relationships/hyperlink" Target="http://www.liveinternet.ru/tags/%E1%F0%E0%F1%EB%E5%F2+%EA%F0%FE%F7%EA%EE%EC/" TargetMode="External"/><Relationship Id="rId4" Type="http://schemas.openxmlformats.org/officeDocument/2006/relationships/image" Target="../media/image5.jpeg"/><Relationship Id="rId9" Type="http://schemas.openxmlformats.org/officeDocument/2006/relationships/hyperlink" Target="http://www.interlinks.ru/jewelry/1019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406" y="0"/>
            <a:ext cx="9206406" cy="6858000"/>
          </a:xfrm>
          <a:prstGeom prst="rect">
            <a:avLst/>
          </a:prstGeom>
          <a:noFill/>
        </p:spPr>
      </p:pic>
      <p:pic>
        <p:nvPicPr>
          <p:cNvPr id="2" name="Picture 2" descr="C:\Users\123\Desktop\выставка 2014\DSCN8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5430" y="2714620"/>
            <a:ext cx="2914585" cy="3795685"/>
          </a:xfrm>
          <a:prstGeom prst="rect">
            <a:avLst/>
          </a:prstGeom>
          <a:noFill/>
        </p:spPr>
      </p:pic>
      <p:pic>
        <p:nvPicPr>
          <p:cNvPr id="4" name="Рисунок 3" descr="header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542928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ehnologi.su/01-Simonenko/01/Prjanosti/tm_201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14290"/>
            <a:ext cx="214314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285784" y="1357298"/>
            <a:ext cx="94297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Всероссийские летние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интернет-мастерские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«Сказка рукотворчества-2014»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для учащихся,  учителей технологии, педагогов дополнительного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образования, родителей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571744"/>
            <a:ext cx="557213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cs typeface="Arial" pitchFamily="34" charset="0"/>
              </a:rPr>
              <a:t>    Мастер-класс: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7030A0"/>
                </a:solidFill>
                <a:latin typeface="Verdana" pitchFamily="34" charset="0"/>
                <a:cs typeface="Arial" pitchFamily="34" charset="0"/>
              </a:rPr>
              <a:t>  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cs typeface="Arial" pitchFamily="34" charset="0"/>
              </a:rPr>
              <a:t>"Краски лета"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7030A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cs typeface="Arial" pitchFamily="34" charset="0"/>
              </a:rPr>
              <a:t>(вязаные серьги)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642009"/>
            <a:ext cx="535785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Сафаргалеева Татьяна Владимировна, учитель технологии                                                      МБОУ «Лицей ФМИ №40» при УлГУ г. Ульяновска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1142984"/>
            <a:ext cx="821537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Санитарно-гигиенические требования при вязании: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Рабочее место должно быть хорошо освещено, свет должен падать на работу с левой стороны.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Сидеть следует прямо, касаясь корпусом спинки стула. Расстояние от глаз до работы должно быть не менее 35-40 см, чтобы не развивалась близорукость, в глаза не попадали частички волокон, из которых состоит пряжа.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Перед началом и после работы следует вымыть руки, чтобы нитки и вязаное полотно не пачкались, а на руках не оставалось мелких волокон.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Незавершенное изделие лучше хранить, завернув в ткань или положив в пакет.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pic>
        <p:nvPicPr>
          <p:cNvPr id="3" name="Picture 2" descr="C:\Users\123\Desktop\выставка 2014\DSCN8246.JPG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</a:blip>
          <a:srcRect l="29600" t="28665" r="28400" b="17177"/>
          <a:stretch>
            <a:fillRect/>
          </a:stretch>
        </p:blipFill>
        <p:spPr bwMode="auto">
          <a:xfrm>
            <a:off x="6072198" y="3929066"/>
            <a:ext cx="2857520" cy="26942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1000108"/>
            <a:ext cx="84296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Последовательность вязания :</a:t>
            </a:r>
          </a:p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ряд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цепочку из 20-и воздушных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петель замкнуть полустолбиком в кольцо.</a:t>
            </a:r>
          </a:p>
          <a:p>
            <a:pPr marL="457200" indent="-4572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ряд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воздушная петля для поднятия ряда,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35 столбиков без накида в кольцо.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Закончить ряд пико из 3-х воздушных петель.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Полустолбиком соединить пико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1-м столбиком без накида этого ряда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обрезать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нить. Придать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вязанию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капельки.</a:t>
            </a: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23\Desktop\выставка 2014\DSCN8215.JPG"/>
          <p:cNvPicPr>
            <a:picLocks noChangeAspect="1" noChangeArrowheads="1"/>
          </p:cNvPicPr>
          <p:nvPr/>
        </p:nvPicPr>
        <p:blipFill>
          <a:blip r:embed="rId6" cstate="print"/>
          <a:srcRect t="25806" r="8055"/>
          <a:stretch>
            <a:fillRect/>
          </a:stretch>
        </p:blipFill>
        <p:spPr bwMode="auto">
          <a:xfrm>
            <a:off x="2571736" y="4572008"/>
            <a:ext cx="3304745" cy="2000264"/>
          </a:xfrm>
          <a:prstGeom prst="rect">
            <a:avLst/>
          </a:prstGeom>
          <a:noFill/>
        </p:spPr>
      </p:pic>
      <p:pic>
        <p:nvPicPr>
          <p:cNvPr id="12" name="Picture 1" descr="C:\Users\123\Desktop\выставка 2014\DSCN8214.JPG"/>
          <p:cNvPicPr>
            <a:picLocks noChangeAspect="1" noChangeArrowheads="1"/>
          </p:cNvPicPr>
          <p:nvPr/>
        </p:nvPicPr>
        <p:blipFill>
          <a:blip r:embed="rId7" cstate="print"/>
          <a:srcRect l="30822" t="46071" r="32753" b="20281"/>
          <a:stretch>
            <a:fillRect/>
          </a:stretch>
        </p:blipFill>
        <p:spPr bwMode="auto">
          <a:xfrm>
            <a:off x="6429388" y="1571612"/>
            <a:ext cx="2461338" cy="1705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406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357158" y="1108554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ряд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накинуть нить от клубка на указательный палец левой руки и связать 4 арки из 6 в.п. соединяя их столбиками без накида. Начать вязание, отступив  сверху 8 столбиков без накида предыдущего ряда.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ряд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1 воздушная петля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поднятия ряда,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8 столбиков без накида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каждую арку предыдущего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ряда.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ряд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4 соединительных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столбика (чтобы нить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оказалась в середине арки),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арки из 7 воздушных петель,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ними столбик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 накида.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23\Desktop\выставка 2014\DSCN82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357430"/>
            <a:ext cx="4500594" cy="4232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544273" y="1000108"/>
            <a:ext cx="859972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рисунке: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ряд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 арки из 7 воздушных петель).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ряд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(последний) – 1 в.п. для поднятия ряда, 1 столбик без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накида,  10 столбиков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накидом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пико из 3 воздушных петель,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столбиков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накидом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центральную арку предыдущего ряда,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пико из 5 воздушных петель и ещё 6 столбиков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накидом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эту арку, затем пико из 3 в.п., 10 столбиков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накидом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столбика без накида. Закрепить нить.</a:t>
            </a:r>
            <a:endParaRPr lang="ru-RU" sz="2400" dirty="0"/>
          </a:p>
        </p:txBody>
      </p:sp>
      <p:pic>
        <p:nvPicPr>
          <p:cNvPr id="3074" name="Picture 2" descr="C:\Users\123\Desktop\выставка 2014\DSCN82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654552"/>
            <a:ext cx="5584696" cy="3047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pic>
        <p:nvPicPr>
          <p:cNvPr id="8193" name="Picture 1" descr="C:\Users\123\Desktop\выставка 2014\DSCN8234.JPG"/>
          <p:cNvPicPr>
            <a:picLocks noChangeAspect="1" noChangeArrowheads="1"/>
          </p:cNvPicPr>
          <p:nvPr/>
        </p:nvPicPr>
        <p:blipFill>
          <a:blip r:embed="rId5" cstate="print"/>
          <a:srcRect l="39844" t="40625" r="19531" b="4167"/>
          <a:stretch>
            <a:fillRect/>
          </a:stretch>
        </p:blipFill>
        <p:spPr bwMode="auto">
          <a:xfrm>
            <a:off x="0" y="1000107"/>
            <a:ext cx="2928926" cy="2852099"/>
          </a:xfrm>
          <a:prstGeom prst="rect">
            <a:avLst/>
          </a:prstGeom>
          <a:noFill/>
        </p:spPr>
      </p:pic>
      <p:pic>
        <p:nvPicPr>
          <p:cNvPr id="8194" name="Picture 2" descr="C:\Users\123\Desktop\выставка 2014\DSCN8235.JPG"/>
          <p:cNvPicPr>
            <a:picLocks noChangeAspect="1" noChangeArrowheads="1"/>
          </p:cNvPicPr>
          <p:nvPr/>
        </p:nvPicPr>
        <p:blipFill>
          <a:blip r:embed="rId6" cstate="print"/>
          <a:srcRect l="32812" t="43750" r="22656"/>
          <a:stretch>
            <a:fillRect/>
          </a:stretch>
        </p:blipFill>
        <p:spPr bwMode="auto">
          <a:xfrm>
            <a:off x="3000364" y="2214554"/>
            <a:ext cx="2928958" cy="2774785"/>
          </a:xfrm>
          <a:prstGeom prst="rect">
            <a:avLst/>
          </a:prstGeom>
          <a:noFill/>
        </p:spPr>
      </p:pic>
      <p:pic>
        <p:nvPicPr>
          <p:cNvPr id="8195" name="Picture 3" descr="C:\Users\123\Desktop\выставка 2014\DSCN8238.JPG"/>
          <p:cNvPicPr>
            <a:picLocks noChangeAspect="1" noChangeArrowheads="1"/>
          </p:cNvPicPr>
          <p:nvPr/>
        </p:nvPicPr>
        <p:blipFill>
          <a:blip r:embed="rId7" cstate="print"/>
          <a:srcRect l="24218" t="23958" r="24219" b="8333"/>
          <a:stretch>
            <a:fillRect/>
          </a:stretch>
        </p:blipFill>
        <p:spPr bwMode="auto">
          <a:xfrm>
            <a:off x="6000760" y="3571876"/>
            <a:ext cx="3143240" cy="3095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158" y="1285860"/>
            <a:ext cx="850112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Прополоскать в прохладной воде, разложить на горизонтальной поверхности, зафиксировать портновскими булавками.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Оставить до полного высыхания.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швензу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более плотного эффекта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серьги можно накрахмалить.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123\Desktop\выставка 2014\DSCN8242.JPG"/>
          <p:cNvPicPr>
            <a:picLocks noChangeAspect="1" noChangeArrowheads="1"/>
          </p:cNvPicPr>
          <p:nvPr/>
        </p:nvPicPr>
        <p:blipFill>
          <a:blip r:embed="rId5" cstate="print"/>
          <a:srcRect l="26562" t="16666" r="22656"/>
          <a:stretch>
            <a:fillRect/>
          </a:stretch>
        </p:blipFill>
        <p:spPr bwMode="auto">
          <a:xfrm>
            <a:off x="5286380" y="2357430"/>
            <a:ext cx="3286148" cy="4044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406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7" name="Прямоугольник 6"/>
          <p:cNvSpPr/>
          <p:nvPr/>
        </p:nvSpPr>
        <p:spPr>
          <a:xfrm>
            <a:off x="357158" y="928670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Чтобы добавить серьгам оригинальности можно их украсить бахромой, паетками, бисером, стразами, перьями и  т.д..</a:t>
            </a:r>
          </a:p>
        </p:txBody>
      </p:sp>
      <p:pic>
        <p:nvPicPr>
          <p:cNvPr id="8" name="Рисунок 7" descr="Серьги ручной работы. Ярмарка Мастеров - ручная работа &quot;Перо павлина&quot; серьги крючком. Handmade."/>
          <p:cNvPicPr/>
          <p:nvPr/>
        </p:nvPicPr>
        <p:blipFill>
          <a:blip r:embed="rId5">
            <a:lum bright="-20000"/>
          </a:blip>
          <a:srcRect t="14200" r="48214" b="14200"/>
          <a:stretch>
            <a:fillRect/>
          </a:stretch>
        </p:blipFill>
        <p:spPr bwMode="auto">
          <a:xfrm>
            <a:off x="214282" y="1785926"/>
            <a:ext cx="20716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[PEN4.jpg]"/>
          <p:cNvPicPr/>
          <p:nvPr/>
        </p:nvPicPr>
        <p:blipFill>
          <a:blip r:embed="rId6">
            <a:lum bright="-10000" contrast="30000"/>
          </a:blip>
          <a:srcRect b="8107"/>
          <a:stretch>
            <a:fillRect/>
          </a:stretch>
        </p:blipFill>
        <p:spPr bwMode="auto">
          <a:xfrm>
            <a:off x="2357422" y="2500306"/>
            <a:ext cx="19621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[PEN5.jpg]"/>
          <p:cNvPicPr/>
          <p:nvPr/>
        </p:nvPicPr>
        <p:blipFill>
          <a:blip r:embed="rId7">
            <a:lum bright="-20000"/>
          </a:blip>
          <a:srcRect/>
          <a:stretch>
            <a:fillRect/>
          </a:stretch>
        </p:blipFill>
        <p:spPr bwMode="auto">
          <a:xfrm>
            <a:off x="4500562" y="3071810"/>
            <a:ext cx="200026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moipetelki.ru/wp-content/uploads/2011/02/4754605302_a7c3c8f89e_b.jpg"/>
          <p:cNvPicPr/>
          <p:nvPr/>
        </p:nvPicPr>
        <p:blipFill>
          <a:blip r:embed="rId8" cstate="print">
            <a:lum bright="-20000"/>
          </a:blip>
          <a:srcRect r="3333"/>
          <a:stretch>
            <a:fillRect/>
          </a:stretch>
        </p:blipFill>
        <p:spPr bwMode="auto">
          <a:xfrm>
            <a:off x="6643702" y="3786190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285720" y="121442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А если вы увлеклись вязанием и не желаете останавливаться, то можно создать в комплект к новым серьгам, например, кольцо или браслет.</a:t>
            </a:r>
          </a:p>
        </p:txBody>
      </p:sp>
      <p:pic>
        <p:nvPicPr>
          <p:cNvPr id="7" name="Рисунок 6" descr="http://dg54.mycdn.me/getImage?photoId=568300413248&amp;photoType=0"/>
          <p:cNvPicPr/>
          <p:nvPr/>
        </p:nvPicPr>
        <p:blipFill>
          <a:blip r:embed="rId6"/>
          <a:srcRect l="6667" t="7667" r="6000" b="12333"/>
          <a:stretch>
            <a:fillRect/>
          </a:stretch>
        </p:blipFill>
        <p:spPr bwMode="auto">
          <a:xfrm>
            <a:off x="214282" y="3714752"/>
            <a:ext cx="3143272" cy="285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dg54.mycdn.me/getImage?photoId=568300412992&amp;photoType=0"/>
          <p:cNvPicPr/>
          <p:nvPr/>
        </p:nvPicPr>
        <p:blipFill>
          <a:blip r:embed="rId7">
            <a:lum bright="-10000" contrast="30000"/>
          </a:blip>
          <a:srcRect/>
          <a:stretch>
            <a:fillRect/>
          </a:stretch>
        </p:blipFill>
        <p:spPr bwMode="auto">
          <a:xfrm>
            <a:off x="3500430" y="4643446"/>
            <a:ext cx="2128835" cy="19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dg54.mycdn.me/getImage?photoId=574186732864&amp;photoType=0"/>
          <p:cNvPicPr/>
          <p:nvPr/>
        </p:nvPicPr>
        <p:blipFill>
          <a:blip r:embed="rId8">
            <a:lum contrast="40000"/>
          </a:blip>
          <a:srcRect/>
          <a:stretch>
            <a:fillRect/>
          </a:stretch>
        </p:blipFill>
        <p:spPr bwMode="auto">
          <a:xfrm>
            <a:off x="5786446" y="2428868"/>
            <a:ext cx="307183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dg54.mycdn.me/getImage?photoId=568300412480&amp;photoType=0"/>
          <p:cNvPicPr/>
          <p:nvPr/>
        </p:nvPicPr>
        <p:blipFill>
          <a:blip r:embed="rId9">
            <a:lum contrast="40000"/>
          </a:blip>
          <a:srcRect/>
          <a:stretch>
            <a:fillRect/>
          </a:stretch>
        </p:blipFill>
        <p:spPr bwMode="auto">
          <a:xfrm>
            <a:off x="3500430" y="2428868"/>
            <a:ext cx="214313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406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pic>
        <p:nvPicPr>
          <p:cNvPr id="6" name="Рисунок 5" descr="Вязаные серьги. Обсуждение на LiveInternet - Российский Сервис Онлайн-Дневников"/>
          <p:cNvPicPr/>
          <p:nvPr/>
        </p:nvPicPr>
        <p:blipFill>
          <a:blip r:embed="rId5">
            <a:lum bright="-20000" contrast="30000"/>
          </a:blip>
          <a:srcRect l="5970" t="6905" r="5970" b="5063"/>
          <a:stretch>
            <a:fillRect/>
          </a:stretch>
        </p:blipFill>
        <p:spPr bwMode="auto">
          <a:xfrm>
            <a:off x="2857488" y="3429000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1142984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Вязаные крючком серьги всегда будут оригинальны и уникальны. Подчеркивая индивидуальный стиль мастерицы, они помогут реализовать её творческие способности. Если вы любите вязать, то легко сможете смастерить в подарок любые симпатичные серёжки.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Успехов вам в творчестве!!!!</a:t>
            </a:r>
            <a:r>
              <a:rPr lang="ru-RU" sz="2400" dirty="0" smtClean="0"/>
              <a:t>  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1285852" y="1142984"/>
            <a:ext cx="750099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презентации были использованы материалы и фотографии автора и ниже перечисленных сайтов:</a:t>
            </a:r>
          </a:p>
          <a:p>
            <a:pPr lvl="0"/>
            <a:endParaRPr lang="ru-RU" sz="2400" b="1" u="sng" dirty="0" smtClean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lvl="0"/>
            <a:r>
              <a:rPr lang="ru-RU" sz="2400" u="sng" dirty="0" smtClean="0">
                <a:hlinkClick r:id="rId5"/>
              </a:rPr>
              <a:t>http://s30893898787.mirtesen.ru/blog/43665586668/Vyazanyie-serezhki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6"/>
              </a:rPr>
              <a:t>http://www.livemaster.ru/topic/217663-vyazanye-sergi</a:t>
            </a:r>
            <a:r>
              <a:rPr lang="ru-RU" sz="2400" u="sng" dirty="0" smtClean="0">
                <a:hlinkClick r:id="rId7"/>
              </a:rPr>
              <a:t>http://mas-te.ru/rukodelie/vyazannye-kryuchkom-sergi/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8"/>
              </a:rPr>
              <a:t>https://ru.wikipedia.org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9"/>
              </a:rPr>
              <a:t>http://www.interlinks.ru/jewelry/1019.html</a:t>
            </a:r>
            <a:endParaRPr lang="ru-RU" sz="2400" u="sng" dirty="0" smtClean="0"/>
          </a:p>
          <a:p>
            <a:pPr lvl="0"/>
            <a:r>
              <a:rPr lang="en-US" sz="2400" u="sng" dirty="0" smtClean="0">
                <a:hlinkClick r:id="rId10"/>
              </a:rPr>
              <a:t>http://www.liveinternet.ru/tags/%E1%F0%E0%F1%EB%E5%F2+%EA%F0%FE%F7%EA%EE%EC/</a:t>
            </a:r>
            <a:endParaRPr lang="ru-RU" sz="2400" u="sng" dirty="0" smtClean="0"/>
          </a:p>
          <a:p>
            <a:pPr lvl="0"/>
            <a:r>
              <a:rPr lang="en-US" sz="2400" u="sng" dirty="0" smtClean="0">
                <a:hlinkClick r:id="rId11"/>
              </a:rPr>
              <a:t>http://www.woman7.ru/rukol/visanie-ukrashenia/627-vasanie-braslet-i-kolie.html</a:t>
            </a:r>
            <a:endParaRPr lang="ru-RU" sz="2400" u="sng" dirty="0" smtClean="0"/>
          </a:p>
          <a:p>
            <a:pPr lvl="0"/>
            <a:endParaRPr lang="ru-RU" sz="2400" u="sng" dirty="0" smtClean="0"/>
          </a:p>
          <a:p>
            <a:pPr lvl="0"/>
            <a:endParaRPr lang="ru-RU" sz="2400" dirty="0" smtClean="0"/>
          </a:p>
          <a:p>
            <a:r>
              <a:rPr lang="ru-RU" sz="2400" dirty="0" smtClean="0"/>
              <a:t> </a:t>
            </a:r>
          </a:p>
          <a:p>
            <a:endParaRPr lang="ru-RU" sz="2400" u="sng" dirty="0" smtClean="0"/>
          </a:p>
          <a:p>
            <a:endParaRPr lang="ru-RU" sz="2400" u="sng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1000108"/>
            <a:ext cx="51435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Летом, когда всё кругом светится тысячами разных красок, нам тоже хочется быть красивыми и яркими.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неповторимый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 часто помогают нам аксессуары, а именно, серьги.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Какие серьги вам больше подходят?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1071546"/>
            <a:ext cx="3238496" cy="3238496"/>
          </a:xfrm>
          <a:prstGeom prst="rect">
            <a:avLst/>
          </a:prstGeom>
          <a:noFill/>
        </p:spPr>
      </p:pic>
      <p:pic>
        <p:nvPicPr>
          <p:cNvPr id="7175" name="Picture 7" descr="Серьги Сердечки с 2 муранами весом 30.5 карат из белого золота 585 пробы.Серьги. Где купить"/>
          <p:cNvPicPr>
            <a:picLocks noChangeAspect="1" noChangeArrowheads="1"/>
          </p:cNvPicPr>
          <p:nvPr/>
        </p:nvPicPr>
        <p:blipFill>
          <a:blip r:embed="rId6">
            <a:lum contrast="40000"/>
          </a:blip>
          <a:srcRect l="10714" t="5714" r="7857" b="5714"/>
          <a:stretch>
            <a:fillRect/>
          </a:stretch>
        </p:blipFill>
        <p:spPr bwMode="auto">
          <a:xfrm>
            <a:off x="6143636" y="4429132"/>
            <a:ext cx="2714644" cy="2214578"/>
          </a:xfrm>
          <a:prstGeom prst="rect">
            <a:avLst/>
          </a:prstGeom>
          <a:noFill/>
        </p:spPr>
      </p:pic>
      <p:pic>
        <p:nvPicPr>
          <p:cNvPr id="7177" name="Picture 9" descr="Джинсы стретч, Arizona - Chillytime, топ (2 шт."/>
          <p:cNvPicPr>
            <a:picLocks noChangeAspect="1" noChangeArrowheads="1"/>
          </p:cNvPicPr>
          <p:nvPr/>
        </p:nvPicPr>
        <p:blipFill>
          <a:blip r:embed="rId7"/>
          <a:srcRect l="23438" r="21484"/>
          <a:stretch>
            <a:fillRect/>
          </a:stretch>
        </p:blipFill>
        <p:spPr bwMode="auto">
          <a:xfrm>
            <a:off x="357158" y="3286124"/>
            <a:ext cx="2465721" cy="3357554"/>
          </a:xfrm>
          <a:prstGeom prst="rect">
            <a:avLst/>
          </a:prstGeom>
          <a:noFill/>
        </p:spPr>
      </p:pic>
      <p:pic>
        <p:nvPicPr>
          <p:cNvPr id="7179" name="Picture 11" descr="купить серьги в магазине Kralya.by с доставкой почтой по Беларуси - Серьги - kralya"/>
          <p:cNvPicPr>
            <a:picLocks noChangeAspect="1" noChangeArrowheads="1"/>
          </p:cNvPicPr>
          <p:nvPr/>
        </p:nvPicPr>
        <p:blipFill>
          <a:blip r:embed="rId8"/>
          <a:srcRect l="16500" r="11499"/>
          <a:stretch>
            <a:fillRect/>
          </a:stretch>
        </p:blipFill>
        <p:spPr bwMode="auto">
          <a:xfrm>
            <a:off x="3000365" y="3270248"/>
            <a:ext cx="2428892" cy="337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pic>
        <p:nvPicPr>
          <p:cNvPr id="38914" name="Picture 2" descr="http://www.etoya.ru/files/images/pub/part_0/11081/src/1.jpg?400_2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28736"/>
            <a:ext cx="3810000" cy="20002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1142984"/>
            <a:ext cx="478631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Первыми серьгами были обыкновенные… кости (в самом натуральном их виде), которыми жители Африки прокалывали уши, носы и губы.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Затем круг материалов, из которых изготавливались "серьги", несколько расширился: стали использоваться глина и семена растений, которые подвешивались на уши с помощью травяных нитей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8916" name="Picture 4" descr="http://www.etoya.ru/files/images/pub/part_0/11081/src/Greece_Gold_earring.jpg?600_600"/>
          <p:cNvPicPr>
            <a:picLocks noChangeAspect="1" noChangeArrowheads="1"/>
          </p:cNvPicPr>
          <p:nvPr/>
        </p:nvPicPr>
        <p:blipFill>
          <a:blip r:embed="rId6"/>
          <a:srcRect l="6350" t="25397" r="4761" b="26984"/>
          <a:stretch>
            <a:fillRect/>
          </a:stretch>
        </p:blipFill>
        <p:spPr bwMode="auto">
          <a:xfrm>
            <a:off x="500034" y="3857628"/>
            <a:ext cx="373379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pic>
        <p:nvPicPr>
          <p:cNvPr id="30722" name="Picture 2" descr="История украшений: серьги - О моде - Истории о моде на ETOYA.RU!"/>
          <p:cNvPicPr>
            <a:picLocks noChangeAspect="1" noChangeArrowheads="1"/>
          </p:cNvPicPr>
          <p:nvPr/>
        </p:nvPicPr>
        <p:blipFill>
          <a:blip r:embed="rId5"/>
          <a:srcRect l="13044" r="15217"/>
          <a:stretch>
            <a:fillRect/>
          </a:stretch>
        </p:blipFill>
        <p:spPr bwMode="auto">
          <a:xfrm>
            <a:off x="214282" y="1071546"/>
            <a:ext cx="2857520" cy="29873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86116" y="1071546"/>
            <a:ext cx="52864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Этруски делали серьги в форме витиеватых цветов, фруктов птиц и насекомых, а греческие ювелиры были обязаны одну пару серег посвятить богине и оставить серьги в качестве жертвоприношения в ее храме.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Древней Греции по серьгам долгое время определяли пол ребенка. Мальчики носили серьги до своего совершеннолетия. Римляне многое переняли из греческой культуры. В том числе и любовь к серьгам. Жены римских патрициев предпочитали крупные серьги с жемчугом.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7" name="Прямоугольник 6"/>
          <p:cNvSpPr/>
          <p:nvPr/>
        </p:nvSpPr>
        <p:spPr>
          <a:xfrm>
            <a:off x="500034" y="3357562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Зато средневековая Европа наоборот сделала серьги главным мужским атрибутом. Как правило, золотые и серебряные украшения были привилегией богатого сословья, к тому же принято было носить серьги в обоих ушах.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В противном случае (серьга в одном ухе) это свидетельствовало бы о низком происхождении или сомнительном роде занятий (цыгане, пираты, разбойники).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etoya.ru/files/images/pub/part_0/11081/src/7.jpg?200_16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5857" y="1278482"/>
            <a:ext cx="2404362" cy="2007642"/>
          </a:xfrm>
          <a:prstGeom prst="rect">
            <a:avLst/>
          </a:prstGeom>
          <a:noFill/>
        </p:spPr>
      </p:pic>
      <p:pic>
        <p:nvPicPr>
          <p:cNvPr id="20484" name="Picture 4" descr="http://www.etoya.ru/files/images/pub/part_0/11081/src/6.jpg?200_18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285860"/>
            <a:ext cx="2143140" cy="2003837"/>
          </a:xfrm>
          <a:prstGeom prst="rect">
            <a:avLst/>
          </a:prstGeom>
          <a:noFill/>
        </p:spPr>
      </p:pic>
      <p:pic>
        <p:nvPicPr>
          <p:cNvPr id="20486" name="Picture 6" descr="http://www.etoya.ru/files/images/pub/part_0/11081/src/5.jpg?200_20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1285860"/>
            <a:ext cx="2047876" cy="2045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428596" y="1000108"/>
            <a:ext cx="82153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На Руси серьги вошли в обиход благодаря викингам. До определенного времени маленьких детей одевали одинаково, и принадлежность к полу можно было узнать именно по серьгам: у мальчика – одна, у девочки – две.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Для милого дружка - и сережка из ушка!"/>
          <p:cNvPicPr>
            <a:picLocks noChangeAspect="1" noChangeArrowheads="1"/>
          </p:cNvPicPr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3571868" y="3071810"/>
            <a:ext cx="5310178" cy="318610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2714620"/>
            <a:ext cx="29289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Считалось, что у мальчиков серьги предотвращали появление грыжи, а у девочек – спасали от сглаза и порчи.</a:t>
            </a:r>
          </a:p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286388"/>
            <a:ext cx="30912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«Для милого дружка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серёжку из ушка».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285720" y="1071546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Сейчас многообразие форм исполнения серег просто поражает.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Винтаж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этника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хай-тек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классика – любой из нас (как мужчины, так и женщины) в состоянии подобрать пару сережек, которые будут не только в тренде, но и выгодно подчеркивать красоту своего обладателя.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 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3143248"/>
            <a:ext cx="51435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А я предлагаю вам самим связать серьги. Вязаные крючком серьги всегда будут оригинальны и уникальны. Подчеркивая индивидуальный стиль мастерицы, они позволят реализовать её творческие способности.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Если вы любите вязать, вперёд!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2530" name="Picture 2" descr="http://tehnologi.su/_ld/20/84037909.jpg"/>
          <p:cNvPicPr>
            <a:picLocks noChangeAspect="1" noChangeArrowheads="1"/>
          </p:cNvPicPr>
          <p:nvPr/>
        </p:nvPicPr>
        <p:blipFill>
          <a:blip r:embed="rId5"/>
          <a:srcRect t="9346" r="2698" b="8878"/>
          <a:stretch>
            <a:fillRect/>
          </a:stretch>
        </p:blipFill>
        <p:spPr bwMode="auto">
          <a:xfrm>
            <a:off x="428596" y="3286124"/>
            <a:ext cx="332288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714480" y="285728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7158" y="928670"/>
            <a:ext cx="842968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Для работы 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 понадобятся: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различная пряжа, нитки для вязания любого цвета лучше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/б;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основа серёжек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швензы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(новые купленные в магазине рукоделия или от старых серёжек);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бисер или стеклярус, паетки, перья и т.д. для украшения;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-крючок для вязания, ножницы;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клей «Момент Кристалл» (для крепления конца нитки).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3714752"/>
            <a:ext cx="354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Условные обозначения: </a:t>
            </a:r>
            <a:endParaRPr lang="ru-RU" sz="2400" dirty="0"/>
          </a:p>
        </p:txBody>
      </p:sp>
      <p:pic>
        <p:nvPicPr>
          <p:cNvPr id="12" name="Picture 3" descr="C:\Users\123\Desktop\х.jpg"/>
          <p:cNvPicPr>
            <a:picLocks noChangeAspect="1" noChangeArrowheads="1"/>
          </p:cNvPicPr>
          <p:nvPr/>
        </p:nvPicPr>
        <p:blipFill>
          <a:blip r:embed="rId5"/>
          <a:srcRect r="76163" b="61410"/>
          <a:stretch>
            <a:fillRect/>
          </a:stretch>
        </p:blipFill>
        <p:spPr bwMode="auto">
          <a:xfrm>
            <a:off x="2500298" y="4286256"/>
            <a:ext cx="3571900" cy="2209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406" y="0"/>
            <a:ext cx="9206406" cy="6858000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1691680" y="332656"/>
            <a:ext cx="5900167" cy="593725"/>
            <a:chOff x="1115616" y="188640"/>
            <a:chExt cx="5900167" cy="593725"/>
          </a:xfrm>
        </p:grpSpPr>
        <p:pic>
          <p:nvPicPr>
            <p:cNvPr id="4" name="Рисунок 1" descr="header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15616" y="188640"/>
              <a:ext cx="45037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5" name="Рисунок 1" descr="http://tehnologi.su/01-Simonenko/01/Prjanosti/tm_2012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652120" y="188640"/>
              <a:ext cx="1363663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357158" y="1000108"/>
            <a:ext cx="835824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Правила безопасной работы инструментами при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вязании крючком: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 крючком необходимо обращаться осторожно, не подносить к лицу, хранить в коробке или пенале.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Крючок не должен быть очень острыми, иначе им можно поранить пальцы.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Нельзя пользоваться ржавым крючком — он портит пряжу, нитки.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Ножницы следует хранить в рабочей коробке. Во время вязания класть их кольцами к себе, сомкнув лезвия.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765</Words>
  <PresentationFormat>Экран (4:3)</PresentationFormat>
  <Paragraphs>100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37</cp:revision>
  <dcterms:created xsi:type="dcterms:W3CDTF">2014-08-16T08:12:12Z</dcterms:created>
  <dcterms:modified xsi:type="dcterms:W3CDTF">2014-08-16T18:37:42Z</dcterms:modified>
</cp:coreProperties>
</file>