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0" r:id="rId3"/>
    <p:sldId id="259" r:id="rId4"/>
    <p:sldId id="258" r:id="rId5"/>
    <p:sldId id="261" r:id="rId6"/>
    <p:sldId id="270" r:id="rId7"/>
    <p:sldId id="262" r:id="rId8"/>
    <p:sldId id="271" r:id="rId9"/>
    <p:sldId id="265" r:id="rId10"/>
    <p:sldId id="263" r:id="rId11"/>
    <p:sldId id="266" r:id="rId12"/>
    <p:sldId id="267" r:id="rId13"/>
    <p:sldId id="268" r:id="rId14"/>
    <p:sldId id="269" r:id="rId15"/>
    <p:sldId id="264" r:id="rId16"/>
    <p:sldId id="272" r:id="rId17"/>
    <p:sldId id="25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00"/>
    <a:srgbClr val="FF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A2B70-76FC-45B5-B5C4-033598E488A3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08813-1F2A-4996-BA32-82B56EBA3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08813-1F2A-4996-BA32-82B56EBA39A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0C835-0B3E-4A89-8C5A-32657374383E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16058-9E6A-4FB7-A3AB-C4786FC83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.jpeg"/><Relationship Id="rId7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.jpeg"/><Relationship Id="rId7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.jpeg"/><Relationship Id="rId7" Type="http://schemas.openxmlformats.org/officeDocument/2006/relationships/image" Target="../media/image3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CC%E0%E3%ED%E8%F2_%ED%E0_%F5%EE%EB%EE%E4%E8%EB%FC%ED%E8%EA" TargetMode="External"/><Relationship Id="rId13" Type="http://schemas.openxmlformats.org/officeDocument/2006/relationships/hyperlink" Target="http://novyy-god.ucoz.ru/photo/klipart_novogodnij/klipart_2014/18-0-495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12" Type="http://schemas.openxmlformats.org/officeDocument/2006/relationships/hyperlink" Target="http://bestgif.su/photo/novogodnie_mobilnye_animacii/novogodnjaja_zmeja_2013/56-0-882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hyperlink" Target="http://stranamasterov.ru/node/628272?c=favorite" TargetMode="External"/><Relationship Id="rId5" Type="http://schemas.openxmlformats.org/officeDocument/2006/relationships/image" Target="../media/image5.gif"/><Relationship Id="rId10" Type="http://schemas.openxmlformats.org/officeDocument/2006/relationships/hyperlink" Target="http://fotki.yandex.ru/users/voronina00/album/137077/" TargetMode="External"/><Relationship Id="rId4" Type="http://schemas.openxmlformats.org/officeDocument/2006/relationships/image" Target="../media/image4.gif"/><Relationship Id="rId9" Type="http://schemas.openxmlformats.org/officeDocument/2006/relationships/hyperlink" Target="http://ru.wikipedia.org/wiki/%D8%EF%E0%E3%E0%F2_(%ED%E8%F2%FC)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jpeg"/><Relationship Id="rId7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563888" y="1916832"/>
            <a:ext cx="5580112" cy="1569660"/>
          </a:xfrm>
          <a:prstGeom prst="rect">
            <a:avLst/>
          </a:prstGeom>
        </p:spPr>
        <p:txBody>
          <a:bodyPr wrap="square">
            <a:prstTxWarp prst="textButt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spc="50" dirty="0" smtClean="0">
                <a:ln w="11430">
                  <a:solidFill>
                    <a:srgbClr val="7030A0"/>
                  </a:solidFill>
                </a:ln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Новогодний </a:t>
            </a:r>
          </a:p>
          <a:p>
            <a:pPr algn="ctr"/>
            <a:r>
              <a:rPr lang="ru-RU" sz="6600" b="1" i="1" spc="50" dirty="0" smtClean="0">
                <a:ln w="11430">
                  <a:solidFill>
                    <a:srgbClr val="7030A0"/>
                  </a:solidFill>
                </a:ln>
                <a:solidFill>
                  <a:srgbClr val="99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магнит</a:t>
            </a:r>
            <a:endParaRPr lang="ru-RU" sz="6600" b="1" i="1" spc="50" dirty="0">
              <a:ln w="11430">
                <a:solidFill>
                  <a:srgbClr val="7030A0"/>
                </a:solidFill>
              </a:ln>
              <a:solidFill>
                <a:srgbClr val="99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0" y="4509120"/>
            <a:ext cx="504031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  <a:endParaRPr lang="ru-RU" sz="1400" b="1" i="1" dirty="0">
              <a:ln>
                <a:solidFill>
                  <a:srgbClr val="663300"/>
                </a:solidFill>
              </a:ln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Трофимова </a:t>
            </a:r>
            <a:r>
              <a:rPr lang="ru-RU" sz="1400" b="1" i="1" dirty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Наталия </a:t>
            </a:r>
            <a:r>
              <a:rPr lang="ru-RU" sz="1400" b="1" i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Олеговна</a:t>
            </a:r>
            <a:endParaRPr lang="ru-RU" sz="1400" b="1" i="1" dirty="0">
              <a:ln>
                <a:solidFill>
                  <a:srgbClr val="663300"/>
                </a:solidFill>
              </a:ln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  <a:endParaRPr lang="ru-RU" sz="1400" b="1" i="1" dirty="0">
              <a:ln>
                <a:solidFill>
                  <a:srgbClr val="663300"/>
                </a:solidFill>
              </a:ln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1400" b="1" i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СОШ № 4 им. И.С. Черных</a:t>
            </a:r>
          </a:p>
          <a:p>
            <a:pPr algn="ctr"/>
            <a:r>
              <a:rPr lang="ru-RU" sz="1400" b="1" i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sz="1400" b="1" i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Томск</a:t>
            </a:r>
            <a:endParaRPr lang="ru-RU" sz="1400" b="1" i="1" dirty="0">
              <a:ln>
                <a:solidFill>
                  <a:srgbClr val="663300"/>
                </a:solidFill>
              </a:ln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3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220072" y="3501008"/>
            <a:ext cx="3175000" cy="2362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Начинаем клеить шпагат</a:t>
            </a:r>
          </a:p>
          <a:p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с края во внутрь по кругу.</a:t>
            </a:r>
          </a:p>
          <a:p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Лучше сначала заполнить </a:t>
            </a:r>
          </a:p>
          <a:p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подставку лошадки, а потом </a:t>
            </a:r>
          </a:p>
          <a:p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уже все тело.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90234" y="1844824"/>
            <a:ext cx="5570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</a:t>
            </a:r>
          </a:p>
        </p:txBody>
      </p:sp>
      <p:pic>
        <p:nvPicPr>
          <p:cNvPr id="11" name="Рисунок 10" descr="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644008" y="2852936"/>
            <a:ext cx="3744416" cy="2808312"/>
          </a:xfrm>
          <a:prstGeom prst="rect">
            <a:avLst/>
          </a:prstGeom>
        </p:spPr>
      </p:pic>
      <p:pic>
        <p:nvPicPr>
          <p:cNvPr id="21506" name="Picture 2" descr="0_cf1e4_da4fab4c_XL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27584" y="1340768"/>
            <a:ext cx="1428750" cy="1209676"/>
          </a:xfrm>
          <a:prstGeom prst="rect">
            <a:avLst/>
          </a:prstGeom>
          <a:noFill/>
        </p:spPr>
      </p:pic>
      <p:pic>
        <p:nvPicPr>
          <p:cNvPr id="12" name="Picture 4" descr="http://img-fotki.yandex.ru/get/6517/23869276.9d/0_961da_e1d3bf02_L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691680" y="5085184"/>
            <a:ext cx="2160240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Продолжаем работу</a:t>
            </a:r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90234" y="1844824"/>
            <a:ext cx="5570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</a:t>
            </a:r>
          </a:p>
        </p:txBody>
      </p:sp>
      <p:pic>
        <p:nvPicPr>
          <p:cNvPr id="8" name="Рисунок 7" descr="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475656" y="2780928"/>
            <a:ext cx="4255120" cy="3191340"/>
          </a:xfrm>
          <a:prstGeom prst="rect">
            <a:avLst/>
          </a:prstGeom>
        </p:spPr>
      </p:pic>
      <p:pic>
        <p:nvPicPr>
          <p:cNvPr id="10" name="Picture 2" descr="0_cf1e4_da4fab4c_XL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71600" y="1340768"/>
            <a:ext cx="1428750" cy="1209676"/>
          </a:xfrm>
          <a:prstGeom prst="rect">
            <a:avLst/>
          </a:prstGeom>
          <a:noFill/>
        </p:spPr>
      </p:pic>
      <p:pic>
        <p:nvPicPr>
          <p:cNvPr id="27652" name="Picture 4" descr="http://img-fotki.yandex.ru/get/6517/23869276.9d/0_961da_e1d3bf02_L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56176" y="5085184"/>
            <a:ext cx="2160240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Наша лошадка готова. </a:t>
            </a:r>
          </a:p>
          <a:p>
            <a:pPr algn="r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Осталось ее украсить.</a:t>
            </a:r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90234" y="1844824"/>
            <a:ext cx="5570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</a:t>
            </a:r>
          </a:p>
        </p:txBody>
      </p:sp>
      <p:pic>
        <p:nvPicPr>
          <p:cNvPr id="8" name="Picture 2" descr="0_cf1e4_da4fab4c_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1340768"/>
            <a:ext cx="1428750" cy="1209676"/>
          </a:xfrm>
          <a:prstGeom prst="rect">
            <a:avLst/>
          </a:prstGeom>
          <a:noFill/>
        </p:spPr>
      </p:pic>
      <p:pic>
        <p:nvPicPr>
          <p:cNvPr id="10" name="Рисунок 9" descr="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331640" y="2996952"/>
            <a:ext cx="3463032" cy="2597274"/>
          </a:xfrm>
          <a:prstGeom prst="rect">
            <a:avLst/>
          </a:prstGeom>
        </p:spPr>
      </p:pic>
      <p:pic>
        <p:nvPicPr>
          <p:cNvPr id="26626" name="Picture 2" descr="http://img-fotki.yandex.ru/get/6418/23869276.9d/0_961dc_b2421fbe_L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40152" y="4797152"/>
            <a:ext cx="2208245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Предлагаю украшать с помощью</a:t>
            </a:r>
          </a:p>
          <a:p>
            <a:pPr algn="r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кофейных зерен.</a:t>
            </a:r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90234" y="1844824"/>
            <a:ext cx="5570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</a:t>
            </a:r>
          </a:p>
        </p:txBody>
      </p:sp>
      <p:pic>
        <p:nvPicPr>
          <p:cNvPr id="8" name="Picture 2" descr="0_cf1e4_da4fab4c_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7584" y="1484784"/>
            <a:ext cx="1428750" cy="1209676"/>
          </a:xfrm>
          <a:prstGeom prst="rect">
            <a:avLst/>
          </a:prstGeom>
          <a:noFill/>
        </p:spPr>
      </p:pic>
      <p:pic>
        <p:nvPicPr>
          <p:cNvPr id="10" name="Рисунок 9" descr="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331640" y="2996952"/>
            <a:ext cx="3078989" cy="2309242"/>
          </a:xfrm>
          <a:prstGeom prst="rect">
            <a:avLst/>
          </a:prstGeom>
        </p:spPr>
      </p:pic>
      <p:pic>
        <p:nvPicPr>
          <p:cNvPr id="25602" name="Picture 2" descr="http://img-fotki.yandex.ru/get/6616/23869276.9d/0_961d9_652ebd80_L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08104" y="5085184"/>
            <a:ext cx="243443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74525" y="1844824"/>
            <a:ext cx="68019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Наш магнит-лошадка готов!!!</a:t>
            </a:r>
          </a:p>
        </p:txBody>
      </p:sp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051720" y="2420888"/>
            <a:ext cx="4999203" cy="3749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8" name="Picture 2" descr="0_6da91_92476b2e_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1772816"/>
            <a:ext cx="723900" cy="1428750"/>
          </a:xfrm>
          <a:prstGeom prst="rect">
            <a:avLst/>
          </a:prstGeom>
          <a:noFill/>
        </p:spPr>
      </p:pic>
      <p:pic>
        <p:nvPicPr>
          <p:cNvPr id="29700" name="Picture 4" descr="http://img-fotki.yandex.ru/get/6416/23869276.9d/0_961be_f1272257_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4896296"/>
            <a:ext cx="2297077" cy="1961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0_63a27_fcc2ed2f_XX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5517232"/>
            <a:ext cx="1428750" cy="952500"/>
          </a:xfrm>
          <a:prstGeom prst="rect">
            <a:avLst/>
          </a:prstGeom>
          <a:noFill/>
        </p:spPr>
      </p:pic>
      <p:pic>
        <p:nvPicPr>
          <p:cNvPr id="17412" name="Picture 4" descr="0_63a74_fdb816_XXXL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1560" y="1700808"/>
            <a:ext cx="809625" cy="142875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043608" y="2780928"/>
            <a:ext cx="741682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  <a:hlinkClick r:id="rId8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8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http://ru.wikipedia.org/wiki/%CC%E0%E3%ED%E8%F2_%ED%E0_%F5%EE%EB%EE%E4%E8%EB%FC%ED%E8%EA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9"/>
              </a:rPr>
              <a:t>2.</a:t>
            </a:r>
            <a:r>
              <a:rPr lang="en-US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http://ru.wikipedia.org/wiki/%D8%EF%E0%E3%E0%F2_%28%ED%E8%F2%FC%29</a:t>
            </a:r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http://fotki.yandex.ru/users/voronina00/album/137077/</a:t>
            </a:r>
            <a:r>
              <a:rPr lang="en-US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http://stranamasterov.ru/node/628272?c=favorite</a:t>
            </a:r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http://bestgif.su/photo/novogodnie_mobilnye_animacii/novogodnjaja_zmeja_2013/56-0-8822</a:t>
            </a:r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en-US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http://novyy-god.ucoz.ru/photo/klipart_novogodnij/klipart_2014/18-0-495</a:t>
            </a:r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78643" y="1844824"/>
            <a:ext cx="57937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Информационный ресурсы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0_63a27_fcc2ed2f_XX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5157192"/>
            <a:ext cx="2184834" cy="145655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55576" y="1916832"/>
            <a:ext cx="81098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Уважаемые мастера и мастерицы!!!</a:t>
            </a:r>
            <a:endParaRPr lang="ru-RU" sz="3600" b="1" i="1" spc="50" dirty="0" smtClean="0">
              <a:ln w="11430">
                <a:solidFill>
                  <a:srgbClr val="663300"/>
                </a:solidFill>
              </a:ln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616" y="2636912"/>
            <a:ext cx="7056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Хочу, обратить Ваше внимание, что магнит вы можете изготовить не только с помощью шпагата, но и использовать обыкновенные шерстяные нитки. А украшать можно не только кофейными зернами, но и другими материалами. Проявите свою фантазию, и вы сможете изготовить неповторимые магниты ручной работы, чтобы порадовать себя и своих близких. </a:t>
            </a:r>
          </a:p>
          <a:p>
            <a:pPr algn="ctr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ТВОРЧЕСКИХ ВАМ УСПЕХОВ!!!!</a:t>
            </a:r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&amp;Kcy;&amp;lcy;&amp;icy;&amp;pcy;&amp;acy;&amp;rcy;&amp;tcy; 2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7620000" cy="5591176"/>
          </a:xfrm>
          <a:prstGeom prst="rect">
            <a:avLst/>
          </a:prstGeom>
          <a:noFill/>
        </p:spPr>
      </p:pic>
      <p:pic>
        <p:nvPicPr>
          <p:cNvPr id="9" name="Picture 2" descr="&amp;Pcy;&amp;rcy;&amp;icy;&amp;kcy;&amp;ocy;&amp;lcy;&amp;softcy;&amp;ncy;&amp;ycy;&amp;iecy; &amp;ocy;&amp;tcy;&amp;kcy;&amp;rcy;&amp;ycy;&amp;tcy;&amp;kcy;&amp;icy; &amp;scy; &amp;Ncy;&amp;ocy;&amp;vcy;&amp;ycy;&amp;mcy; &amp;gcy;&amp;ocy;&amp;dcy;&amp;ocy;&amp;mcy; &amp;lcy;&amp;ocy;&amp;shcy;&amp;acy;&amp;dcy;&amp;icy;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208823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http://x-lines.ru/letters/i/cyrillicfancy/0415/006699/20/0/4no1bwr74nxpbrsoixejaego1xej7wrw4nxpb8bbrro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88641"/>
            <a:ext cx="6408712" cy="73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848872" cy="4896544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Шпагат (бечёвка)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тонкая прочная нить для упаковки, сшивания и т. п., изготавливаемая скручиванием бумаги, лубяных волокон, химических волокон или нитей, а также их сочетаний.</a:t>
            </a:r>
          </a:p>
          <a:p>
            <a:pPr algn="just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Для изготовления шпагата из лубяных волокон применяют: пеньковое, короткое льняное волокно, кенафное, джутовое или смеси этих волокон. Из химических нитей применяют: полипропиленовые, капроновые и вискозные нити. Бумажный шпагат изготавливают путём скручивания одной, двух или трёх лент крафт-бумаги.</a:t>
            </a:r>
          </a:p>
        </p:txBody>
      </p:sp>
      <p:pic>
        <p:nvPicPr>
          <p:cNvPr id="15362" name="Picture 2" descr="0_8c8e7_19688967_XX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7584" y="1700808"/>
            <a:ext cx="1428750" cy="1428750"/>
          </a:xfrm>
          <a:prstGeom prst="rect">
            <a:avLst/>
          </a:prstGeom>
          <a:noFill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5661248"/>
            <a:ext cx="1476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627784" y="1844824"/>
            <a:ext cx="39421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Немного истории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920880" cy="4824536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 структуре шпагат бывает однониточным и многониточным. Многониточный шпагат изготовляют скручиванием нескольких нитей или пряж в направлении, противоположном направлению крутки исходной нити или пряжи. При изготовлении шпагата из полипропиленовых нитей допускается исходную нить не скручивать.</a:t>
            </a:r>
          </a:p>
          <a:p>
            <a:pPr algn="just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из шпагата из лубяных волокон применяют: пеньковое, короткое льняное волокно, кенафное, джутовое или смеси этих волокон. Из химических нитей применяют: полипропиленовые, капроновые и вискозные нити. Бумажный шпагат изготавливают путём скручивания одной, двух или трёх лент крафт-бумаги.</a:t>
            </a:r>
          </a:p>
          <a:p>
            <a:pPr algn="just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Picture 2" descr="0_8c8e7_19688967_XX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1700808"/>
            <a:ext cx="1428750" cy="142875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5661248"/>
            <a:ext cx="1476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627784" y="1844824"/>
            <a:ext cx="39421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Немного истории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Магнит на холодильник  </a:t>
            </a: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элемент декора, сувенир на магнитной основе, как правило,</a:t>
            </a:r>
          </a:p>
          <a:p>
            <a:pPr algn="just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прикрепляемый к кухонной бытовой технике. магнитной основе, как правило, прикрепляемый к кухонной бытовой технике.</a:t>
            </a:r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Изобретение 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той или иной вещи и присвоение этого изобретения одному человеку является условностью и, как правило, эта условность закрепляется патентом. В ноябре 1954 года Джон И. </a:t>
            </a:r>
            <a:r>
              <a:rPr lang="ru-RU" sz="2000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Уитли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John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E. </a:t>
            </a:r>
            <a:r>
              <a:rPr lang="ru-RU" sz="2000" b="1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Wheatley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) получил патент на идею использовать магнит в качестве держателя легких предметов (например, бумаг) на металлических поверхностях</a:t>
            </a:r>
          </a:p>
        </p:txBody>
      </p:sp>
      <p:pic>
        <p:nvPicPr>
          <p:cNvPr id="17410" name="Picture 2" descr="0_63a27_fcc2ed2f_XX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5517232"/>
            <a:ext cx="1428750" cy="952500"/>
          </a:xfrm>
          <a:prstGeom prst="rect">
            <a:avLst/>
          </a:prstGeom>
          <a:noFill/>
        </p:spPr>
      </p:pic>
      <p:pic>
        <p:nvPicPr>
          <p:cNvPr id="17412" name="Picture 4" descr="0_63a74_fdb816_XXXL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1560" y="1700808"/>
            <a:ext cx="8096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043608" y="1628800"/>
            <a:ext cx="7848872" cy="4968552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2204864"/>
            <a:ext cx="727280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важаемые мастера и мастерицы совсем скоро к нам придет замечательный праздник НОВЫЙ ГОД и прискачет он к нам на замечательном символе 2014 года «Лошадки». Поэтому я вам предлагаю заранее приготовиться к </a:t>
            </a: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встрече </a:t>
            </a: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Нового года и изготовить магнит-лошадку. </a:t>
            </a:r>
          </a:p>
          <a:p>
            <a:pPr algn="just"/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так для работы нам понадобиться: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Картон;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Шпагат или нитки шерстяные;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Клей «Кристалл» или клеевой пистолет;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Кофейные зерна;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Ножницы.</a:t>
            </a:r>
          </a:p>
          <a:p>
            <a:pPr marL="342900" indent="-342900" algn="just">
              <a:buAutoNum type="arabicPeriod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1700808"/>
            <a:ext cx="62556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Инструменты и материалы</a:t>
            </a:r>
          </a:p>
        </p:txBody>
      </p:sp>
      <p:pic>
        <p:nvPicPr>
          <p:cNvPr id="23554" name="Picture 2" descr="0_cf1ee_b61f80ba_XL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5536" y="1484784"/>
            <a:ext cx="1428750" cy="1019176"/>
          </a:xfrm>
          <a:prstGeom prst="rect">
            <a:avLst/>
          </a:prstGeom>
          <a:noFill/>
        </p:spPr>
      </p:pic>
      <p:pic>
        <p:nvPicPr>
          <p:cNvPr id="23556" name="Picture 4" descr="01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27984" y="5877272"/>
            <a:ext cx="1428750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971600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Правила техники безопасности </a:t>
            </a:r>
          </a:p>
          <a:p>
            <a:pPr algn="ctr"/>
            <a:r>
              <a:rPr lang="ru-RU" sz="2000" b="1" cap="all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при работе с ножницами.</a:t>
            </a:r>
            <a:endParaRPr lang="ru-RU" sz="2000" b="1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1.Во время работы быть внимательным, не отвлекаться и не отвлекать других.</a:t>
            </a:r>
            <a:endParaRPr lang="ru-RU" sz="2000" b="1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2.Храните ножницы в определенном   месте, кладите их сомкнутыми   острыми концами от себя. </a:t>
            </a:r>
            <a:endParaRPr lang="ru-RU" sz="2000" b="1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3.Передавайте ножницы нужно кольцами вперед с сомкнутыми лезвиями.</a:t>
            </a:r>
            <a:endParaRPr lang="ru-RU" sz="2000" b="1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4.Нельзя резать на ходу.</a:t>
            </a:r>
            <a:endParaRPr lang="ru-RU" sz="2000" b="1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5.При работе с ножницами необходимо следить за движением и положением лезвий во время работы. </a:t>
            </a:r>
            <a:endParaRPr lang="ru-RU" sz="20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95736" y="1844824"/>
            <a:ext cx="4924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Техника безопасности</a:t>
            </a:r>
          </a:p>
        </p:txBody>
      </p:sp>
      <p:pic>
        <p:nvPicPr>
          <p:cNvPr id="28685" name="Picture 13" descr="02383817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1340768"/>
            <a:ext cx="1428750" cy="1285876"/>
          </a:xfrm>
          <a:prstGeom prst="rect">
            <a:avLst/>
          </a:prstGeom>
          <a:noFill/>
        </p:spPr>
      </p:pic>
      <p:pic>
        <p:nvPicPr>
          <p:cNvPr id="20" name="Picture 9" descr="http://img-fotki.yandex.ru/get/6416/23869276.9f/0_96246_6a0e34af_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5877272"/>
            <a:ext cx="1946162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cap="all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cap="all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2000" b="1" cap="all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Техники безопасности  </a:t>
            </a:r>
            <a:endParaRPr lang="ru-RU" sz="2000" b="1" cap="all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cap="all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cap="all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работе с клеем</a:t>
            </a:r>
            <a:endParaRPr lang="ru-RU" sz="20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1.Не 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допускайте попадания клея в глаза, в рот, на слизистые носа.</a:t>
            </a:r>
            <a:endParaRPr lang="ru-RU" sz="20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2.Клей 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храните в плотно закрытой упаковке.</a:t>
            </a:r>
            <a:endParaRPr lang="ru-RU" sz="20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3.При 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работе с клеем пользуйтесь кисточкой, если это требуется.</a:t>
            </a:r>
            <a:endParaRPr lang="ru-RU" sz="20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4.Излишки 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клея убирайте мягкой тряпочкой или салфеткой, осторожно прижимая её.</a:t>
            </a:r>
            <a:endParaRPr lang="ru-RU" sz="20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5.Кисточку </a:t>
            </a:r>
            <a:r>
              <a:rPr lang="ru-RU" sz="2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руки после работы хорошо вымойте с </a:t>
            </a: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мылом.</a:t>
            </a:r>
          </a:p>
          <a:p>
            <a:pPr lvl="0"/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6.Проветривайте помещение.</a:t>
            </a:r>
            <a:r>
              <a:rPr lang="ru-RU" sz="2000" dirty="0" smtClean="0"/>
              <a:t>.</a:t>
            </a:r>
            <a:endParaRPr lang="ru-RU" sz="2000" b="1" i="1" dirty="0"/>
          </a:p>
          <a:p>
            <a:pPr algn="ctr"/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95736" y="1844824"/>
            <a:ext cx="4924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Техника безопасности</a:t>
            </a:r>
          </a:p>
        </p:txBody>
      </p:sp>
      <p:pic>
        <p:nvPicPr>
          <p:cNvPr id="18" name="Picture 13" descr="02383817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1340768"/>
            <a:ext cx="1428750" cy="1285876"/>
          </a:xfrm>
          <a:prstGeom prst="rect">
            <a:avLst/>
          </a:prstGeom>
          <a:noFill/>
        </p:spPr>
      </p:pic>
      <p:pic>
        <p:nvPicPr>
          <p:cNvPr id="22537" name="Picture 9" descr="http://img-fotki.yandex.ru/get/6416/23869276.9f/0_96246_6a0e34af_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5805264"/>
            <a:ext cx="2088016" cy="1390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564904"/>
            <a:ext cx="39624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716848" y="1844824"/>
            <a:ext cx="1917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Шаблон</a:t>
            </a:r>
          </a:p>
        </p:txBody>
      </p:sp>
      <p:pic>
        <p:nvPicPr>
          <p:cNvPr id="22532" name="Picture 4" descr="0_d1b2e_79a9aa94_L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24328" y="4581128"/>
            <a:ext cx="904875" cy="1428750"/>
          </a:xfrm>
          <a:prstGeom prst="rect">
            <a:avLst/>
          </a:prstGeom>
          <a:noFill/>
        </p:spPr>
      </p:pic>
      <p:pic>
        <p:nvPicPr>
          <p:cNvPr id="22534" name="Picture 6" descr="0_d1aab_db17d4b7_L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71600" y="1988840"/>
            <a:ext cx="8572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60648"/>
            <a:ext cx="5112568" cy="773617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260648"/>
            <a:ext cx="1658766" cy="79208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&amp;Ncy;&amp;ocy;&amp;vcy;&amp;ocy;&amp;gcy;&amp;ocy;&amp;dcy;&amp;ncy;&amp;yacy;&amp;yacy; &amp;lcy;&amp;ocy;&amp;shcy;&amp;acy;&amp;dcy;&amp;kcy;&amp;acy; 2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88640"/>
            <a:ext cx="864096" cy="115212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25515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9552" y="5733256"/>
            <a:ext cx="857250" cy="85725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99592" y="1772816"/>
            <a:ext cx="7704856" cy="4680520"/>
          </a:xfrm>
          <a:prstGeom prst="round2DiagRect">
            <a:avLst/>
          </a:prstGeom>
          <a:solidFill>
            <a:srgbClr val="FFFFCC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так приступаем к работе:</a:t>
            </a:r>
          </a:p>
          <a:p>
            <a:endParaRPr lang="ru-RU" sz="20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Берем картон и с помощью </a:t>
            </a:r>
          </a:p>
          <a:p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шаблона обводим и вырезаем </a:t>
            </a:r>
          </a:p>
          <a:p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нашу лошадку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90234" y="1844824"/>
            <a:ext cx="5570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spc="50" dirty="0" smtClean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</a:t>
            </a:r>
          </a:p>
        </p:txBody>
      </p:sp>
      <p:pic>
        <p:nvPicPr>
          <p:cNvPr id="8" name="Рисунок 7" descr="4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860032" y="3068960"/>
            <a:ext cx="3456384" cy="2592288"/>
          </a:xfrm>
          <a:prstGeom prst="rect">
            <a:avLst/>
          </a:prstGeom>
        </p:spPr>
      </p:pic>
      <p:pic>
        <p:nvPicPr>
          <p:cNvPr id="24578" name="Picture 2" descr="0_77082_e7a7e47b_L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331640" y="1916832"/>
            <a:ext cx="457200" cy="1428750"/>
          </a:xfrm>
          <a:prstGeom prst="rect">
            <a:avLst/>
          </a:prstGeom>
          <a:noFill/>
        </p:spPr>
      </p:pic>
      <p:pic>
        <p:nvPicPr>
          <p:cNvPr id="24580" name="Picture 4" descr="0_81140_d0f3ec91_XL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63888" y="4869160"/>
            <a:ext cx="12096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517</Words>
  <Application>Microsoft Office PowerPoint</Application>
  <PresentationFormat>Экран (4:3)</PresentationFormat>
  <Paragraphs>86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18</cp:revision>
  <dcterms:created xsi:type="dcterms:W3CDTF">2013-12-04T00:58:53Z</dcterms:created>
  <dcterms:modified xsi:type="dcterms:W3CDTF">2013-12-04T03:49:03Z</dcterms:modified>
</cp:coreProperties>
</file>