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61" r:id="rId3"/>
    <p:sldId id="262" r:id="rId4"/>
    <p:sldId id="259" r:id="rId5"/>
    <p:sldId id="258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4308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608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691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754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9795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0384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05864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8645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527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39920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5385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C89A42-9D50-42D7-8EC2-3C48C610C34B}" type="datetimeFigureOut">
              <a:rPr lang="ru-RU" smtClean="0"/>
              <a:t>29.11.2012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3B65A-6D0E-4986-8C1D-AF00153E16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6824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Военная пушка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Выполнила ученица 2 б класса 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ГБОУ СОШ №1253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Гришковец Мария</a:t>
            </a:r>
          </a:p>
          <a:p>
            <a:pPr algn="r"/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Москва 2012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248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1772816"/>
            <a:ext cx="83529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>
                <a:solidFill>
                  <a:srgbClr val="C00000"/>
                </a:solidFill>
              </a:rPr>
              <a:t>Как приготовить соленое тесто для поделок? </a:t>
            </a:r>
            <a:r>
              <a:rPr lang="ru-RU" i="1" dirty="0">
                <a:solidFill>
                  <a:srgbClr val="C00000"/>
                </a:solidFill>
              </a:rPr>
              <a:t/>
            </a:r>
            <a:br>
              <a:rPr lang="ru-RU" i="1" dirty="0">
                <a:solidFill>
                  <a:srgbClr val="C00000"/>
                </a:solidFill>
              </a:rPr>
            </a:br>
            <a:endParaRPr lang="ru-RU" i="1" dirty="0">
              <a:solidFill>
                <a:srgbClr val="C00000"/>
              </a:solidFill>
            </a:endParaRPr>
          </a:p>
          <a:p>
            <a:pPr fontAlgn="base"/>
            <a:r>
              <a:rPr lang="ru-RU" u="sng" dirty="0"/>
              <a:t/>
            </a:r>
            <a:br>
              <a:rPr lang="ru-RU" u="sng" dirty="0"/>
            </a:br>
            <a:r>
              <a:rPr lang="ru-RU" b="1" i="1" dirty="0" smtClean="0">
                <a:solidFill>
                  <a:schemeClr val="accent5">
                    <a:lumMod val="75000"/>
                  </a:schemeClr>
                </a:solidFill>
              </a:rPr>
              <a:t>Понадобятся</a:t>
            </a:r>
            <a:r>
              <a:rPr lang="ru-RU" b="1" i="1" dirty="0">
                <a:solidFill>
                  <a:schemeClr val="accent5">
                    <a:lumMod val="75000"/>
                  </a:schemeClr>
                </a:solidFill>
              </a:rPr>
              <a:t>: 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соль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,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пшеничная мука, растительное масло, вода, большая миска, стакан и столовая ложка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</a:t>
            </a:r>
          </a:p>
          <a:p>
            <a:pPr fontAlgn="base"/>
            <a:endParaRPr lang="ru-RU" dirty="0">
              <a:solidFill>
                <a:schemeClr val="accent6">
                  <a:lumMod val="75000"/>
                </a:schemeClr>
              </a:solidFill>
            </a:endParaRPr>
          </a:p>
          <a:p>
            <a:pPr fontAlgn="base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Всыпать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в миску 1 стакан соли и 1 стакан муки и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перемешать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соль с мукой столовой ложкой. Затем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влить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1 столовую ложку растительного масла и полстакана воды,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перемешать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ложкой и месите руками до однородного состояния так же, как обычное тесто.</a:t>
            </a:r>
          </a:p>
          <a:p>
            <a:pPr fontAlgn="base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Положить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полученную массу в полиэтиленовый пакет и поместите в холодильник на 2—3 часа. После этого из теста можно лепить.  </a:t>
            </a:r>
          </a:p>
        </p:txBody>
      </p:sp>
    </p:spTree>
    <p:extLst>
      <p:ext uri="{BB962C8B-B14F-4D97-AF65-F5344CB8AC3E}">
        <p14:creationId xmlns:p14="http://schemas.microsoft.com/office/powerpoint/2010/main" val="4339817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3249" y="2692370"/>
            <a:ext cx="8640960" cy="258532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marL="263525" lvl="8" indent="-263525" algn="just">
              <a:buFont typeface="Wingdings" pitchFamily="2" charset="2"/>
              <a:buChar char="Ø"/>
              <a:tabLst>
                <a:tab pos="442913" algn="l"/>
              </a:tabLst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Налепить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нужные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фигурки точно также, как 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из пластилина. При лепке можно воспользоваться также инструментами для лепки: специальными палочками для работы с пластилином или глиной, а также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подручными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</a:rPr>
              <a:t>инструментами (шпилькой, ножом, зубочисткой и т.д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.).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 Уложить фигурки на противень и поставите в духовку на маленький огонь Они должны просто высохнуть и стать очень твердыми.</a:t>
            </a:r>
          </a:p>
          <a:p>
            <a:pPr algn="just"/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 Раскрасить фигурки гуашевыми красками. 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62862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Изготовление военной пушки из теста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8" name="Рисунок 7" descr="IMG_0439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26906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Пушка готова!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5" name="Рисунок 4" descr="IMG_044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858092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37</Words>
  <Application>Microsoft Office PowerPoint</Application>
  <PresentationFormat>Экран (4:3)</PresentationFormat>
  <Paragraphs>18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Военная пушка</vt:lpstr>
      <vt:lpstr>Презентация PowerPoint</vt:lpstr>
      <vt:lpstr>Презентация PowerPoint</vt:lpstr>
      <vt:lpstr>Изготовление военной пушки из теста</vt:lpstr>
      <vt:lpstr>Пушка готова!</vt:lpstr>
    </vt:vector>
  </TitlesOfParts>
  <Company>school_1253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Отечественная война 1812 года</dc:title>
  <dc:creator>Teacher</dc:creator>
  <cp:lastModifiedBy>Нямка</cp:lastModifiedBy>
  <cp:revision>10</cp:revision>
  <dcterms:created xsi:type="dcterms:W3CDTF">2012-11-28T10:40:30Z</dcterms:created>
  <dcterms:modified xsi:type="dcterms:W3CDTF">2012-11-29T11:50:05Z</dcterms:modified>
</cp:coreProperties>
</file>