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2" r:id="rId3"/>
    <p:sldId id="273" r:id="rId4"/>
    <p:sldId id="266" r:id="rId5"/>
    <p:sldId id="267" r:id="rId6"/>
    <p:sldId id="269" r:id="rId7"/>
    <p:sldId id="27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C5BC-1BDF-419E-8F37-B08BFECC91EC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061FE-E655-4B79-951F-E98EBA9CB9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1669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C5BC-1BDF-419E-8F37-B08BFECC91EC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061FE-E655-4B79-951F-E98EBA9CB9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0232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C5BC-1BDF-419E-8F37-B08BFECC91EC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061FE-E655-4B79-951F-E98EBA9CB9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8815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C5BC-1BDF-419E-8F37-B08BFECC91EC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061FE-E655-4B79-951F-E98EBA9CB9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2799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C5BC-1BDF-419E-8F37-B08BFECC91EC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061FE-E655-4B79-951F-E98EBA9CB9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96850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C5BC-1BDF-419E-8F37-B08BFECC91EC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061FE-E655-4B79-951F-E98EBA9CB9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0442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C5BC-1BDF-419E-8F37-B08BFECC91EC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061FE-E655-4B79-951F-E98EBA9CB9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7885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C5BC-1BDF-419E-8F37-B08BFECC91EC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061FE-E655-4B79-951F-E98EBA9CB9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95200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C5BC-1BDF-419E-8F37-B08BFECC91EC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061FE-E655-4B79-951F-E98EBA9CB9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4170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C5BC-1BDF-419E-8F37-B08BFECC91EC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061FE-E655-4B79-951F-E98EBA9CB9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6925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C5BC-1BDF-419E-8F37-B08BFECC91EC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061FE-E655-4B79-951F-E98EBA9CB9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0025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4C5BC-1BDF-419E-8F37-B08BFECC91EC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061FE-E655-4B79-951F-E98EBA9CB9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2285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itchFamily="18" charset="0"/>
              </a:rPr>
              <a:t>Всероссийская Интернет-выставка-конкурс прикладного творчества, </a:t>
            </a:r>
            <a:b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itchFamily="18" charset="0"/>
              </a:rPr>
            </a:b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itchFamily="18" charset="0"/>
              </a:rPr>
              <a:t>посвященная 200-летию Отечественной войны 1812 года </a:t>
            </a:r>
            <a:b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itchFamily="18" charset="0"/>
              </a:rPr>
            </a:b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itchFamily="18" charset="0"/>
              </a:rPr>
              <a:t>« 1812год: слава и память» </a:t>
            </a:r>
            <a:r>
              <a:rPr sz="2200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itchFamily="18" charset="0"/>
              </a:rPr>
              <a:t/>
            </a:r>
            <a:br>
              <a:rPr sz="2200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itchFamily="18" charset="0"/>
              </a:rPr>
            </a:br>
            <a:r>
              <a:rPr sz="1800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itchFamily="18" charset="0"/>
              </a:rPr>
              <a:t/>
            </a:r>
            <a:br>
              <a:rPr sz="1800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itchFamily="18" charset="0"/>
              </a:rPr>
            </a:br>
            <a:r>
              <a:rPr lang="ru-RU" sz="1200" dirty="0" smtClean="0">
                <a:latin typeface="+mn-lt"/>
                <a:cs typeface="Times New Roman" pitchFamily="18" charset="0"/>
              </a:rPr>
              <a:t/>
            </a:r>
            <a:br>
              <a:rPr lang="ru-RU" sz="1200" dirty="0" smtClean="0">
                <a:latin typeface="+mn-lt"/>
                <a:cs typeface="Times New Roman" pitchFamily="18" charset="0"/>
              </a:rPr>
            </a:br>
            <a:r>
              <a:rPr lang="ru-RU" sz="1800" b="1" dirty="0" smtClean="0">
                <a:latin typeface="+mn-lt"/>
                <a:cs typeface="Times New Roman" pitchFamily="18" charset="0"/>
              </a:rPr>
              <a:t>Категория: </a:t>
            </a:r>
            <a:r>
              <a:rPr lang="ru-RU" sz="1800" b="1" dirty="0" smtClean="0">
                <a:latin typeface="+mn-lt"/>
                <a:cs typeface="Times New Roman" pitchFamily="18" charset="0"/>
              </a:rPr>
              <a:t>Сюжетная композиция исторических событий</a:t>
            </a:r>
            <a:endParaRPr lang="ru-RU" sz="1800" b="1" dirty="0" smtClean="0">
              <a:latin typeface="+mn-lt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4149080"/>
            <a:ext cx="6400800" cy="1346200"/>
          </a:xfrm>
        </p:spPr>
        <p:txBody>
          <a:bodyPr rtlCol="0">
            <a:normAutofit/>
          </a:bodyPr>
          <a:lstStyle/>
          <a:p>
            <a:pPr marL="228600" indent="-228600" algn="l" eaLnBrk="1" fontAlgn="auto" hangingPunct="1"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  <a:cs typeface="Times New Roman" pitchFamily="18" charset="0"/>
              </a:rPr>
              <a:t>Выполнила:</a:t>
            </a:r>
          </a:p>
          <a:p>
            <a:pPr marL="228600" indent="-228600" algn="l" eaLnBrk="1" fontAlgn="auto" hangingPunct="1"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  <a:cs typeface="Times New Roman" pitchFamily="18" charset="0"/>
              </a:rPr>
              <a:t>Ершова </a:t>
            </a:r>
            <a:r>
              <a:rPr lang="ru-RU" sz="1400" dirty="0" err="1" smtClean="0">
                <a:solidFill>
                  <a:schemeClr val="tx1"/>
                </a:solidFill>
                <a:cs typeface="Times New Roman" pitchFamily="18" charset="0"/>
              </a:rPr>
              <a:t>Рина</a:t>
            </a:r>
            <a:endParaRPr lang="ru-RU" sz="14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marL="228600" indent="-228600" algn="l" eaLnBrk="1" fontAlgn="auto" hangingPunct="1"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  <a:cs typeface="Times New Roman" pitchFamily="18" charset="0"/>
              </a:rPr>
              <a:t>Ученица </a:t>
            </a:r>
            <a:r>
              <a:rPr lang="ru-RU" sz="1400" dirty="0">
                <a:solidFill>
                  <a:schemeClr val="tx1"/>
                </a:solidFill>
                <a:cs typeface="Times New Roman" pitchFamily="18" charset="0"/>
              </a:rPr>
              <a:t>3</a:t>
            </a:r>
            <a:r>
              <a:rPr lang="ru-RU" sz="1400" dirty="0" smtClean="0">
                <a:solidFill>
                  <a:schemeClr val="tx1"/>
                </a:solidFill>
                <a:cs typeface="Times New Roman" pitchFamily="18" charset="0"/>
              </a:rPr>
              <a:t>«Б» класса ГБОУ средней школы №1253 с углубленным изучением иностранного языка г.Москвы</a:t>
            </a:r>
          </a:p>
          <a:p>
            <a:pPr marL="228600" indent="-228600" algn="l" eaLnBrk="1" fontAlgn="auto" hangingPunct="1"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  <a:cs typeface="Times New Roman" pitchFamily="18" charset="0"/>
              </a:rPr>
              <a:t>Преподаватель:  Елена Владимировна Дмитриева</a:t>
            </a:r>
          </a:p>
          <a:p>
            <a:pPr marL="228600" indent="-228600" algn="l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endParaRPr lang="ru-RU" sz="12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0011297"/>
      </p:ext>
    </p:extLst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Подготовка</a:t>
            </a:r>
            <a:endParaRPr lang="ru-RU" dirty="0"/>
          </a:p>
        </p:txBody>
      </p:sp>
      <p:pic>
        <p:nvPicPr>
          <p:cNvPr id="10242" name="Picture 2" descr="C:\Documents and Settings\Teacher\Рабочий стол\война 1812\рина\P10309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00200"/>
            <a:ext cx="6761725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1035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пластилином</a:t>
            </a:r>
            <a:endParaRPr lang="ru-RU" dirty="0"/>
          </a:p>
        </p:txBody>
      </p:sp>
      <p:pic>
        <p:nvPicPr>
          <p:cNvPr id="11266" name="Picture 2" descr="C:\Documents and Settings\Teacher\Рабочий стол\война 1812\рина\P10309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15822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Documents and Settings\Teacher\Рабочий стол\война 1812\рина\P10309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00200"/>
            <a:ext cx="7272807" cy="492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111838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Documents and Settings\Teacher\Рабочий стол\война 1812\рина\P10309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600200"/>
            <a:ext cx="6912767" cy="499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65195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Documents and Settings\Teacher\Рабочий стол\война 1812\рина\P10309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00200"/>
            <a:ext cx="7416823" cy="499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554403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Documents and Settings\Teacher\Рабочий стол\война 1812\рина\P10309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1" y="1600200"/>
            <a:ext cx="6912768" cy="499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422554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33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Всероссийская Интернет-выставка-конкурс прикладного творчества,  посвященная 200-летию Отечественной войны 1812 года  « 1812год: слава и память»    Категория: Сюжетная композиция исторических событий</vt:lpstr>
      <vt:lpstr>Подготовка</vt:lpstr>
      <vt:lpstr>Работа с пластилином</vt:lpstr>
      <vt:lpstr>Слайд 4</vt:lpstr>
      <vt:lpstr>Слайд 5</vt:lpstr>
      <vt:lpstr>Слайд 6</vt:lpstr>
      <vt:lpstr>Слайд 7</vt:lpstr>
    </vt:vector>
  </TitlesOfParts>
  <Company>school_1253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Teacher</dc:creator>
  <cp:lastModifiedBy>Admin</cp:lastModifiedBy>
  <cp:revision>4</cp:revision>
  <dcterms:created xsi:type="dcterms:W3CDTF">2012-11-28T05:06:28Z</dcterms:created>
  <dcterms:modified xsi:type="dcterms:W3CDTF">2012-11-28T19:14:40Z</dcterms:modified>
</cp:coreProperties>
</file>