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167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279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9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1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6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014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999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89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7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424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22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876A7-7C39-460B-A629-6C58F2D89450}" type="datetimeFigureOut">
              <a:rPr lang="ru-RU" smtClean="0"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EC621-8BDA-4B66-BB94-C9FC3D3EB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62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Всероссийская Интернет-выставка-конкурс прикладного творчества, </a:t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посвященная 200-летию Отечественной войны 1812 года </a:t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>« 1812год: слава и память» </a:t>
            </a:r>
            <a:r>
              <a:rPr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sz="22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sz="18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sz="18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1200" dirty="0" smtClean="0">
                <a:latin typeface="+mn-lt"/>
                <a:cs typeface="Times New Roman" pitchFamily="18" charset="0"/>
              </a:rPr>
              <a:t/>
            </a:r>
            <a:br>
              <a:rPr lang="ru-RU" sz="1200" dirty="0" smtClean="0">
                <a:latin typeface="+mn-lt"/>
                <a:cs typeface="Times New Roman" pitchFamily="18" charset="0"/>
              </a:rPr>
            </a:br>
            <a:r>
              <a:rPr lang="ru-RU" sz="1800" b="1" dirty="0" smtClean="0">
                <a:latin typeface="+mn-lt"/>
                <a:cs typeface="Times New Roman" pitchFamily="18" charset="0"/>
              </a:rPr>
              <a:t>Категория: «</a:t>
            </a:r>
            <a:r>
              <a:rPr lang="ru-RU" sz="1800" b="1" dirty="0" smtClean="0">
                <a:latin typeface="+mn-lt"/>
                <a:cs typeface="Times New Roman" pitchFamily="18" charset="0"/>
              </a:rPr>
              <a:t>Мозаика»</a:t>
            </a:r>
            <a:endParaRPr lang="ru-RU" sz="1800" b="1" dirty="0" smtClean="0"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149080"/>
            <a:ext cx="6400800" cy="1346200"/>
          </a:xfrm>
        </p:spPr>
        <p:txBody>
          <a:bodyPr rtlCol="0">
            <a:normAutofit/>
          </a:bodyPr>
          <a:lstStyle/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Выполнила:</a:t>
            </a: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Гришковец  Аглая  Андреевна</a:t>
            </a:r>
            <a:endParaRPr lang="ru-RU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Ученица </a:t>
            </a:r>
            <a:r>
              <a:rPr lang="ru-RU" sz="1400" dirty="0">
                <a:solidFill>
                  <a:schemeClr val="tx1"/>
                </a:solidFill>
                <a:cs typeface="Times New Roman" pitchFamily="18" charset="0"/>
              </a:rPr>
              <a:t>3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«Б»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класса ГБОУ средней школы №1253 с углубленным изучением иностранного языка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г.Москвы</a:t>
            </a:r>
          </a:p>
          <a:p>
            <a:pPr marL="228600" indent="-228600" algn="l" eaLnBrk="1" fontAlgn="auto" hangingPunct="1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Преподаватель:  Елена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>Владимировна Дмитриева</a:t>
            </a:r>
            <a:endParaRPr lang="ru-RU" sz="1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228600" indent="-22860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1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011297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latin typeface="+mn-lt"/>
                <a:cs typeface="Times New Roman" pitchFamily="18" charset="0"/>
              </a:rPr>
              <a:t>Для работы </a:t>
            </a:r>
            <a:r>
              <a:rPr lang="ru-RU" sz="2800" dirty="0" smtClean="0">
                <a:latin typeface="+mn-lt"/>
                <a:cs typeface="Times New Roman" pitchFamily="18" charset="0"/>
              </a:rPr>
              <a:t>мне </a:t>
            </a:r>
            <a:r>
              <a:rPr lang="ru-RU" sz="2800" dirty="0" smtClean="0">
                <a:latin typeface="+mn-lt"/>
                <a:cs typeface="Times New Roman" pitchFamily="18" charset="0"/>
              </a:rPr>
              <a:t>понадобятся следующие материалы:</a:t>
            </a:r>
            <a:endParaRPr lang="ru-RU" sz="2800" dirty="0">
              <a:latin typeface="+mn-lt"/>
              <a:cs typeface="Times New Roman" pitchFamily="18" charset="0"/>
            </a:endParaRPr>
          </a:p>
        </p:txBody>
      </p:sp>
      <p:sp>
        <p:nvSpPr>
          <p:cNvPr id="6146" name="Содержимое 1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079500"/>
          </a:xfrm>
        </p:spPr>
        <p:txBody>
          <a:bodyPr/>
          <a:lstStyle/>
          <a:p>
            <a:pPr eaLnBrk="1" hangingPunct="1"/>
            <a:r>
              <a:rPr lang="ru-RU" sz="1600" dirty="0" smtClean="0">
                <a:cs typeface="Times New Roman" pitchFamily="18" charset="0"/>
              </a:rPr>
              <a:t>1. </a:t>
            </a:r>
            <a:r>
              <a:rPr lang="ru-RU" sz="1600" dirty="0" smtClean="0">
                <a:cs typeface="Times New Roman" pitchFamily="18" charset="0"/>
              </a:rPr>
              <a:t>Цветная плотная бумага</a:t>
            </a:r>
            <a:endParaRPr lang="ru-RU" sz="1600" dirty="0" smtClean="0">
              <a:cs typeface="Times New Roman" pitchFamily="18" charset="0"/>
            </a:endParaRPr>
          </a:p>
          <a:p>
            <a:pPr eaLnBrk="1" hangingPunct="1"/>
            <a:r>
              <a:rPr lang="ru-RU" sz="1600" dirty="0" smtClean="0">
                <a:cs typeface="Times New Roman" pitchFamily="18" charset="0"/>
              </a:rPr>
              <a:t>2. </a:t>
            </a:r>
            <a:r>
              <a:rPr lang="ru-RU" sz="1600" dirty="0" smtClean="0">
                <a:cs typeface="Times New Roman" pitchFamily="18" charset="0"/>
              </a:rPr>
              <a:t>Бисер</a:t>
            </a:r>
            <a:endParaRPr lang="ru-RU" sz="1600" dirty="0" smtClean="0">
              <a:cs typeface="Times New Roman" pitchFamily="18" charset="0"/>
            </a:endParaRPr>
          </a:p>
          <a:p>
            <a:pPr eaLnBrk="1" hangingPunct="1"/>
            <a:r>
              <a:rPr lang="ru-RU" sz="1600" dirty="0" smtClean="0">
                <a:cs typeface="Times New Roman" pitchFamily="18" charset="0"/>
              </a:rPr>
              <a:t>3. </a:t>
            </a:r>
            <a:r>
              <a:rPr lang="ru-RU" sz="1600" dirty="0" err="1" smtClean="0">
                <a:cs typeface="Times New Roman" pitchFamily="18" charset="0"/>
              </a:rPr>
              <a:t>Клей,ножницы</a:t>
            </a:r>
            <a:endParaRPr lang="ru-RU" sz="16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0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517232"/>
            <a:ext cx="5486400" cy="864096"/>
          </a:xfrm>
        </p:spPr>
        <p:txBody>
          <a:bodyPr>
            <a:noAutofit/>
          </a:bodyPr>
          <a:lstStyle/>
          <a:p>
            <a:r>
              <a:rPr lang="ru-RU" dirty="0" smtClean="0"/>
              <a:t>        Вырезаем </a:t>
            </a:r>
            <a:r>
              <a:rPr lang="ru-RU" dirty="0"/>
              <a:t>детали из цветной бумаги</a:t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IMG_042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91680" y="116632"/>
            <a:ext cx="5486400" cy="804862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        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</a:t>
            </a:r>
            <a:r>
              <a:rPr lang="ru-RU" sz="2800" dirty="0" smtClean="0"/>
              <a:t>Подготовительный этап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IMG_042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5085184"/>
            <a:ext cx="5486400" cy="80486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Наклеиваем плоскость кивера и козырек. Украшаем по бокам декоративными элементами</a:t>
            </a:r>
            <a:endParaRPr lang="ru-RU" sz="20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4864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Заключительный момент работы с бумагой</a:t>
            </a:r>
            <a:endParaRPr lang="ru-RU" dirty="0"/>
          </a:p>
        </p:txBody>
      </p:sp>
      <p:pic>
        <p:nvPicPr>
          <p:cNvPr id="5" name="Рисунок 4" descr="IMG_04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73216"/>
            <a:ext cx="5486400" cy="79898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Наклеиваем кутас, «чешую» и султан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486400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Работа с бисером</a:t>
            </a:r>
            <a:endParaRPr lang="ru-RU" dirty="0"/>
          </a:p>
        </p:txBody>
      </p:sp>
      <p:pic>
        <p:nvPicPr>
          <p:cNvPr id="5" name="Рисунок 4" descr="IMG_043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Приклеиваем мозаику из бисера между плоскостью и козырьком </a:t>
            </a:r>
            <a:endParaRPr lang="ru-RU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486400" cy="354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Заключительный этап</a:t>
            </a:r>
            <a:endParaRPr lang="ru-RU" dirty="0"/>
          </a:p>
        </p:txBody>
      </p:sp>
      <p:pic>
        <p:nvPicPr>
          <p:cNvPr id="5" name="Рисунок 4" descr="IMG_043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Вставляем готовую мозаику в рамку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450"/>
            <a:ext cx="5486400" cy="1117294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                Наша </a:t>
            </a:r>
            <a:r>
              <a:rPr lang="ru-RU" sz="2400" dirty="0"/>
              <a:t>мозаика готова!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IMG_043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26480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108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Всероссийская Интернет-выставка-конкурс прикладного творчества,  посвященная 200-летию Отечественной войны 1812 года  « 1812год: слава и память»    Категория: «Мозаика»</vt:lpstr>
      <vt:lpstr>Для работы мне понадобятся следующие материалы:</vt:lpstr>
      <vt:lpstr>        Вырезаем детали из цветной бумаги  </vt:lpstr>
      <vt:lpstr> </vt:lpstr>
      <vt:lpstr>         Заключительный момент работы с бумагой</vt:lpstr>
      <vt:lpstr>                           Работа с бисером</vt:lpstr>
      <vt:lpstr>                                 Заключительный этап</vt:lpstr>
      <vt:lpstr>                        Наша мозаика готова!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Мозаика «Гусарский кивер»</dc:title>
  <dc:creator>Андрей</dc:creator>
  <cp:lastModifiedBy>Teacher</cp:lastModifiedBy>
  <cp:revision>5</cp:revision>
  <dcterms:created xsi:type="dcterms:W3CDTF">2012-11-12T17:02:12Z</dcterms:created>
  <dcterms:modified xsi:type="dcterms:W3CDTF">2012-11-22T10:28:48Z</dcterms:modified>
</cp:coreProperties>
</file>