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9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E32DC5-52E0-476E-862D-AB1BBCC7002A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BF9BED-7B52-4E9A-9665-BA6FAFFD97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500570"/>
            <a:ext cx="375761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Булыга Татьяна Матвеевна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МБОУ СОШ № 37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  <a:endParaRPr lang="ru-RU" sz="2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77153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природного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материала при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изготовлении панно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Теперь можно делать «соломенное полотно»</a:t>
            </a:r>
          </a:p>
          <a:p>
            <a:pPr lvl="1"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 поочередно наклеивая соломинки на бумагу</a:t>
            </a: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lvl="1"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Часть соломок можно оставить в виде отдельных лент</a:t>
            </a:r>
          </a:p>
        </p:txBody>
      </p:sp>
      <p:pic>
        <p:nvPicPr>
          <p:cNvPr id="9219" name="Picture 3" descr="C:\Documents and Settings\Fint_Olya\My Documents\Bluetooth\Bip\DCIM\100ABCDE\ABCD0014.JPG"/>
          <p:cNvPicPr>
            <a:picLocks noChangeAspect="1" noChangeArrowheads="1"/>
          </p:cNvPicPr>
          <p:nvPr/>
        </p:nvPicPr>
        <p:blipFill>
          <a:blip r:embed="rId2" cstate="print"/>
          <a:srcRect l="16992" r="27343"/>
          <a:stretch>
            <a:fillRect/>
          </a:stretch>
        </p:blipFill>
        <p:spPr bwMode="auto">
          <a:xfrm rot="5400000" flipH="1">
            <a:off x="2661145" y="1553640"/>
            <a:ext cx="3750272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714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Из разглаженной соломки делаем соломенное полотно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z="6600" b="1" smtClean="0">
                <a:solidFill>
                  <a:srgbClr val="FFFF00"/>
                </a:solidFill>
              </a:rPr>
              <a:t>  </a:t>
            </a:r>
            <a:r>
              <a:rPr lang="ru-RU" sz="5300" b="1" dirty="0" smtClean="0">
                <a:solidFill>
                  <a:srgbClr val="FFFF00"/>
                </a:solidFill>
              </a:rPr>
              <a:t>Аппликация из плоской соломки</a:t>
            </a:r>
            <a:endParaRPr lang="ru-RU" sz="53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Fint_Olya\My Documents\Bluetooth\Bip\DCIM\101ABCDE\ABCD0010.JPG"/>
          <p:cNvPicPr>
            <a:picLocks noChangeAspect="1" noChangeArrowheads="1"/>
          </p:cNvPicPr>
          <p:nvPr/>
        </p:nvPicPr>
        <p:blipFill>
          <a:blip r:embed="rId2" cstate="print"/>
          <a:srcRect l="10416" t="23902" r="6254" b="29268"/>
          <a:stretch>
            <a:fillRect/>
          </a:stretch>
        </p:blipFill>
        <p:spPr bwMode="auto">
          <a:xfrm rot="16200000">
            <a:off x="5286380" y="3429000"/>
            <a:ext cx="2880000" cy="2880000"/>
          </a:xfrm>
          <a:prstGeom prst="rect">
            <a:avLst/>
          </a:prstGeom>
          <a:noFill/>
        </p:spPr>
      </p:pic>
      <p:pic>
        <p:nvPicPr>
          <p:cNvPr id="1027" name="Picture 3" descr="C:\Documents and Settings\Fint_Olya\My Documents\Bluetooth\Bip\DCIM\101ABCDE\ABCD0002.JPG"/>
          <p:cNvPicPr>
            <a:picLocks noChangeAspect="1" noChangeArrowheads="1"/>
          </p:cNvPicPr>
          <p:nvPr/>
        </p:nvPicPr>
        <p:blipFill>
          <a:blip r:embed="rId3" cstate="print"/>
          <a:srcRect l="28645" t="16098" r="32294" b="31219"/>
          <a:stretch>
            <a:fillRect/>
          </a:stretch>
        </p:blipFill>
        <p:spPr bwMode="auto">
          <a:xfrm>
            <a:off x="1714480" y="3429000"/>
            <a:ext cx="120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Раскладка деталей на соломенном полотне с учетом направления соломки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051" name="Picture 3" descr="C:\Documents and Settings\Fint_Olya\My Documents\Bluetooth\Bip\DCIM\101ABCDE\ABCD0006.JPG"/>
          <p:cNvPicPr>
            <a:picLocks noChangeAspect="1" noChangeArrowheads="1"/>
          </p:cNvPicPr>
          <p:nvPr/>
        </p:nvPicPr>
        <p:blipFill>
          <a:blip r:embed="rId2" cstate="print"/>
          <a:srcRect l="10416" t="7414" r="7301" b="16597"/>
          <a:stretch>
            <a:fillRect/>
          </a:stretch>
        </p:blipFill>
        <p:spPr bwMode="auto">
          <a:xfrm>
            <a:off x="1357290" y="2143115"/>
            <a:ext cx="6500858" cy="337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Направление соломки на деталях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3074" name="Picture 2" descr="C:\Documents and Settings\Fint_Olya\My Documents\Bluetooth\Bip\DCIM\101ABCDE\ABCD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1139" y="2398225"/>
            <a:ext cx="5079051" cy="2854321"/>
          </a:xfrm>
          <a:prstGeom prst="rect">
            <a:avLst/>
          </a:prstGeom>
          <a:noFill/>
        </p:spPr>
      </p:pic>
      <p:pic>
        <p:nvPicPr>
          <p:cNvPr id="3075" name="Picture 3" descr="C:\Documents and Settings\Fint_Olya\My Documents\Bluetooth\Bip\DCIM\101ABCDE\ABCD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2265" y="2398225"/>
            <a:ext cx="5079051" cy="2854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int_Olya\My Documents\Bluetooth\Bip\DCIM\101ABCDE\ABCD0009.JPG"/>
          <p:cNvPicPr>
            <a:picLocks noChangeAspect="1" noChangeArrowheads="1"/>
          </p:cNvPicPr>
          <p:nvPr/>
        </p:nvPicPr>
        <p:blipFill>
          <a:blip r:embed="rId2" cstate="print"/>
          <a:srcRect l="13672" t="5167" r="23047" b="7252"/>
          <a:stretch>
            <a:fillRect/>
          </a:stretch>
        </p:blipFill>
        <p:spPr bwMode="auto">
          <a:xfrm rot="5400000">
            <a:off x="3659181" y="1198547"/>
            <a:ext cx="5643602" cy="4389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428868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Аналогично подготавливаются все детали композиции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Fint_Olya\My Documents\Bluetooth\inbox\Фото0537.jpg"/>
          <p:cNvPicPr>
            <a:picLocks noChangeAspect="1" noChangeArrowheads="1"/>
          </p:cNvPicPr>
          <p:nvPr/>
        </p:nvPicPr>
        <p:blipFill>
          <a:blip r:embed="rId2" cstate="print"/>
          <a:srcRect t="7937" b="4761"/>
          <a:stretch>
            <a:fillRect/>
          </a:stretch>
        </p:blipFill>
        <p:spPr bwMode="auto">
          <a:xfrm>
            <a:off x="857224" y="928670"/>
            <a:ext cx="7569683" cy="4956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int_Olya\My Documents\Bluetooth\inbox\Фото0409.jpg"/>
          <p:cNvPicPr>
            <a:picLocks noChangeAspect="1" noChangeArrowheads="1"/>
          </p:cNvPicPr>
          <p:nvPr/>
        </p:nvPicPr>
        <p:blipFill>
          <a:blip r:embed="rId2" cstate="print"/>
          <a:srcRect l="20508" t="16846" r="19921" b="14306"/>
          <a:stretch>
            <a:fillRect/>
          </a:stretch>
        </p:blipFill>
        <p:spPr bwMode="auto">
          <a:xfrm>
            <a:off x="2571736" y="714356"/>
            <a:ext cx="3429024" cy="5284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Fint_Olya\My Documents\Bluetooth\inbox\Фото0414.jpg"/>
          <p:cNvPicPr>
            <a:picLocks noChangeAspect="1" noChangeArrowheads="1"/>
          </p:cNvPicPr>
          <p:nvPr/>
        </p:nvPicPr>
        <p:blipFill>
          <a:blip r:embed="rId2" cstate="print"/>
          <a:srcRect t="5495" r="17581"/>
          <a:stretch>
            <a:fillRect/>
          </a:stretch>
        </p:blipFill>
        <p:spPr bwMode="auto">
          <a:xfrm>
            <a:off x="1357290" y="500042"/>
            <a:ext cx="6429420" cy="5529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Documents and Settings\Fint_Olya\My Documents\Bluetooth\inbox\Фото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09730" y="1262048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Fint_Olya\My Documents\Bluetooth\inbox\Фото0410.jpg"/>
          <p:cNvPicPr>
            <a:picLocks noChangeAspect="1" noChangeArrowheads="1"/>
          </p:cNvPicPr>
          <p:nvPr/>
        </p:nvPicPr>
        <p:blipFill>
          <a:blip r:embed="rId2" cstate="print"/>
          <a:srcRect l="4121" t="5495" r="5218"/>
          <a:stretch>
            <a:fillRect/>
          </a:stretch>
        </p:blipFill>
        <p:spPr bwMode="auto">
          <a:xfrm rot="5400000">
            <a:off x="1953655" y="1189561"/>
            <a:ext cx="566531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Лучшими для поделок являются стебли пшеницы, ржи, овса и ячменя. Однако подойдут и стебли луговых злаковых растений.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</a:t>
            </a:r>
            <a:endParaRPr lang="en-US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663300"/>
                </a:solidFill>
              </a:rPr>
              <a:t>	</a:t>
            </a:r>
            <a:r>
              <a:rPr lang="ru-RU" b="1" dirty="0" smtClean="0">
                <a:solidFill>
                  <a:srgbClr val="663300"/>
                </a:solidFill>
              </a:rPr>
              <a:t>Срезают стебли под углом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6600" b="1" smtClean="0">
                <a:solidFill>
                  <a:srgbClr val="FFFF00"/>
                </a:solidFill>
              </a:rPr>
              <a:t>  </a:t>
            </a:r>
            <a:r>
              <a:rPr lang="ru-RU" sz="6600" b="1" dirty="0" smtClean="0">
                <a:solidFill>
                  <a:srgbClr val="FFFF00"/>
                </a:solidFill>
              </a:rPr>
              <a:t>Подготовка соломки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Fint_Olya\My Documents\Bluetooth\Bip\DCIM\100ABCDE\ABCD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97120" y="2160740"/>
            <a:ext cx="2154489" cy="3833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Fint_Olya\My Documents\Bluetooth\inbox\Фото0412.jpg"/>
          <p:cNvPicPr>
            <a:picLocks noChangeAspect="1" noChangeArrowheads="1"/>
          </p:cNvPicPr>
          <p:nvPr/>
        </p:nvPicPr>
        <p:blipFill>
          <a:blip r:embed="rId2" cstate="print"/>
          <a:srcRect t="5495" r="5218" b="6592"/>
          <a:stretch>
            <a:fillRect/>
          </a:stretch>
        </p:blipFill>
        <p:spPr bwMode="auto">
          <a:xfrm rot="5400000">
            <a:off x="1866674" y="1419418"/>
            <a:ext cx="5572164" cy="387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Fint_Olya\My Documents\Bluetooth\inbox\Фото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6653" y="1125124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Fint_Olya\My Documents\Bluetooth\inbox\Фото0521.jpg"/>
          <p:cNvPicPr>
            <a:picLocks noChangeAspect="1" noChangeArrowheads="1"/>
          </p:cNvPicPr>
          <p:nvPr/>
        </p:nvPicPr>
        <p:blipFill>
          <a:blip r:embed="rId2" cstate="print"/>
          <a:srcRect t="7937" r="7737" b="8729"/>
          <a:stretch>
            <a:fillRect/>
          </a:stretch>
        </p:blipFill>
        <p:spPr bwMode="auto">
          <a:xfrm rot="16200000">
            <a:off x="1956009" y="1472960"/>
            <a:ext cx="558917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Fint_Olya\My Documents\Bluetooth\inbox\Фото0520.jpg"/>
          <p:cNvPicPr>
            <a:picLocks noChangeAspect="1" noChangeArrowheads="1"/>
          </p:cNvPicPr>
          <p:nvPr/>
        </p:nvPicPr>
        <p:blipFill>
          <a:blip r:embed="rId2" cstate="print"/>
          <a:srcRect t="4762" r="4761" b="7935"/>
          <a:stretch>
            <a:fillRect/>
          </a:stretch>
        </p:blipFill>
        <p:spPr bwMode="auto">
          <a:xfrm>
            <a:off x="1071538" y="857232"/>
            <a:ext cx="716977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1504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Разрежьте каждый стебель на части от узла до узла ( узлы выбросьте )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053" name="Picture 5" descr="C:\Documents and Settings\Fint_Olya\My Documents\Bluetooth\Bip\DCIM\101ABCDE\ABCD0005.JPG"/>
          <p:cNvPicPr>
            <a:picLocks noChangeAspect="1" noChangeArrowheads="1"/>
          </p:cNvPicPr>
          <p:nvPr/>
        </p:nvPicPr>
        <p:blipFill>
          <a:blip r:embed="rId2" cstate="print"/>
          <a:srcRect t="7200" r="4271" b="15999"/>
          <a:stretch>
            <a:fillRect/>
          </a:stretch>
        </p:blipFill>
        <p:spPr bwMode="auto">
          <a:xfrm rot="16200000">
            <a:off x="2567166" y="1147554"/>
            <a:ext cx="3988474" cy="5693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8579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Соберите стебли в пучки по виду растение, по длине и толщине - храните в коробке</a:t>
            </a: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Верхние, самые тонкие части растения, понадобятся для плетения, нижние, более толстые и широкие, - для аппликации и мозаики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3075" name="Picture 3" descr="C:\Documents and Settings\Fint_Olya\My Documents\Bluetooth\Bip\DCIM\101ABCDE\ABCD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3030781" y="541063"/>
            <a:ext cx="3011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Соломку после хранения вымачивают в горячей воде минут 20 – 30 ( можно оставить на ночь ), для восстановления гибкости и эластичности. Чем жестче солома, тем дольше ее запаривают</a:t>
            </a: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Замоченную и распаренную солому хранят в	 полиэтиленовом пакете и достают по мере необходимости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4098" name="Picture 2" descr="C:\Documents and Settings\Fint_Olya\My Documents\Bluetooth\Bip\DCIM\101ABCDE\ABCD0001.JPG"/>
          <p:cNvPicPr>
            <a:picLocks noChangeAspect="1" noChangeArrowheads="1"/>
          </p:cNvPicPr>
          <p:nvPr/>
        </p:nvPicPr>
        <p:blipFill>
          <a:blip r:embed="rId2" cstate="print"/>
          <a:srcRect l="7961" t="5173" b="6897"/>
          <a:stretch>
            <a:fillRect/>
          </a:stretch>
        </p:blipFill>
        <p:spPr bwMode="auto">
          <a:xfrm rot="16200000">
            <a:off x="3371843" y="1557325"/>
            <a:ext cx="2286014" cy="388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150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Затем разрезают соломку по длине ножницами или ножом</a:t>
            </a: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</a:t>
            </a: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И разглаживают концами ножниц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122" name="Picture 2" descr="C:\Documents and Settings\Fint_Olya\My Documents\Bluetooth\Bip\DCIM\100ABCDE\ABCD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3960000" cy="2225437"/>
          </a:xfrm>
          <a:prstGeom prst="rect">
            <a:avLst/>
          </a:prstGeom>
          <a:noFill/>
        </p:spPr>
      </p:pic>
      <p:pic>
        <p:nvPicPr>
          <p:cNvPr id="5123" name="Picture 3" descr="C:\Documents and Settings\Fint_Olya\My Documents\Bluetooth\Bip\DCIM\100ABCDE\ABCD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31180" y="1369689"/>
            <a:ext cx="216792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864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А можно прогладить утюгом сначала с внутренней стороны, затем с внешней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146" name="Picture 2" descr="C:\Documents and Settings\Fint_Olya\My Documents\Bluetooth\Bip\DCIM\100ABCDE\ABCD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82789" y="303237"/>
            <a:ext cx="3987878" cy="709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Солома красива по своей окраске и используется в своей природной гамме, но если есть желание поэкспериментировать, цвет соломки можно изменить. Для отбеливания соломы применяют бытовой отбеливатель или раствор перекиси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водорода и нашатырного спирта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( на 1 л воды возьмите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150 гр. 15% перекиси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водорода и 20 гр.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нашатырного спирта ),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в котором выдерживают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материал в течении часа. 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	Можно проглаживать соломку утюгом до золотистого или коричневого оттенка или прокипятить в анилиновом красителе с добавлением уксусной кислоты и поваренной соли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7170" name="Picture 2" descr="C:\Documents and Settings\Fint_Olya\My Documents\Bluetooth\Bip\DCIM\100ABCDE\ABCD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62890" y="1466540"/>
            <a:ext cx="2286016" cy="378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663300"/>
                </a:solidFill>
              </a:rPr>
              <a:t>Выпрямляем соломку с помощью старой книги в течении 1 – 1,5 часа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194" name="Picture 2" descr="C:\Documents and Settings\Fint_Olya\My Documents\Bluetooth\Bip\DCIM\100ABCDE\ABCD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64341" y="778942"/>
            <a:ext cx="3500462" cy="622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53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1_Бумажная</vt:lpstr>
      <vt:lpstr>Слайд 1</vt:lpstr>
      <vt:lpstr>  Подготовка соломки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Аппликация из плоской соломки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Fint</dc:creator>
  <cp:lastModifiedBy>Fint</cp:lastModifiedBy>
  <cp:revision>24</cp:revision>
  <dcterms:created xsi:type="dcterms:W3CDTF">2012-08-30T09:47:05Z</dcterms:created>
  <dcterms:modified xsi:type="dcterms:W3CDTF">2012-09-09T11:13:02Z</dcterms:modified>
</cp:coreProperties>
</file>