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2C438F80-54CA-460F-BE61-F297AFDE7E7A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4C82-9656-421A-9494-3B6C1B7998F5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AA2E-A1F3-4AD5-8233-31F087BC7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992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4C82-9656-421A-9494-3B6C1B7998F5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AA2E-A1F3-4AD5-8233-31F087BC7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6658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4C82-9656-421A-9494-3B6C1B7998F5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AA2E-A1F3-4AD5-8233-31F087BC7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5297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4C82-9656-421A-9494-3B6C1B7998F5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AA2E-A1F3-4AD5-8233-31F087BC7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5748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4C82-9656-421A-9494-3B6C1B7998F5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AA2E-A1F3-4AD5-8233-31F087BC7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667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4C82-9656-421A-9494-3B6C1B7998F5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AA2E-A1F3-4AD5-8233-31F087BC7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0946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4C82-9656-421A-9494-3B6C1B7998F5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AA2E-A1F3-4AD5-8233-31F087BC7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4441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4C82-9656-421A-9494-3B6C1B7998F5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AA2E-A1F3-4AD5-8233-31F087BC7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8619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4C82-9656-421A-9494-3B6C1B7998F5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AA2E-A1F3-4AD5-8233-31F087BC7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6696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4C82-9656-421A-9494-3B6C1B7998F5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AA2E-A1F3-4AD5-8233-31F087BC7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738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4C82-9656-421A-9494-3B6C1B7998F5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AA2E-A1F3-4AD5-8233-31F087BC7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3826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4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84C82-9656-421A-9494-3B6C1B7998F5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3AA2E-A1F3-4AD5-8233-31F087BC7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4500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3"/>
            <a:ext cx="7772400" cy="864095"/>
          </a:xfrm>
        </p:spPr>
        <p:txBody>
          <a:bodyPr/>
          <a:lstStyle/>
          <a:p>
            <a:r>
              <a:rPr lang="ru-RU" i="1" dirty="0" smtClean="0">
                <a:solidFill>
                  <a:schemeClr val="bg1"/>
                </a:solidFill>
              </a:rPr>
              <a:t>Светлый праздник – ПАСХА!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229200"/>
            <a:ext cx="6400800" cy="1368152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Выполнила </a:t>
            </a:r>
            <a:r>
              <a:rPr lang="ru-RU" b="1" i="1" dirty="0" smtClean="0">
                <a:solidFill>
                  <a:schemeClr val="bg1"/>
                </a:solidFill>
              </a:rPr>
              <a:t>ученица </a:t>
            </a:r>
            <a:r>
              <a:rPr lang="ru-RU" b="1" i="1" dirty="0" smtClean="0">
                <a:solidFill>
                  <a:schemeClr val="bg1"/>
                </a:solidFill>
              </a:rPr>
              <a:t>6 «Ж» класса Якубович </a:t>
            </a:r>
            <a:r>
              <a:rPr lang="ru-RU" b="1" i="1" dirty="0" smtClean="0">
                <a:solidFill>
                  <a:schemeClr val="bg1"/>
                </a:solidFill>
              </a:rPr>
              <a:t>Елены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Руководитель: Трофимова Наталия Олеговна</a:t>
            </a:r>
            <a:endParaRPr lang="ru-RU" b="1" i="1" dirty="0" smtClean="0">
              <a:solidFill>
                <a:schemeClr val="bg1"/>
              </a:solidFill>
            </a:endParaRPr>
          </a:p>
          <a:p>
            <a:endParaRPr lang="ru-RU" i="1" dirty="0" smtClean="0">
              <a:solidFill>
                <a:schemeClr val="bg1"/>
              </a:solidFill>
            </a:endParaRPr>
          </a:p>
          <a:p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6826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История Пасхи.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1" dirty="0"/>
              <a:t>Пасха – великий христианский праздник, но еще задолго до распространения христианства многие ритуалы, связанные с этим праздником уже существовали</a:t>
            </a:r>
            <a:r>
              <a:rPr lang="ru-RU" sz="1800" b="1" dirty="0" smtClean="0"/>
              <a:t>. </a:t>
            </a:r>
            <a:r>
              <a:rPr lang="ru-RU" sz="1800" b="1" dirty="0"/>
              <a:t>На Руси пасху праздновали как возрождение природы. Каждую весну славяне торжественно ждали прихода Зори, которая каждый день приходила, погибала в объятьях Солнца и вновь вечером возрождалась из пепла. Зоря олицетворяла собой весну, жизнь, любовь и надежды на будущее</a:t>
            </a:r>
            <a:r>
              <a:rPr lang="ru-RU" sz="1800" b="1" dirty="0" smtClean="0"/>
              <a:t>. </a:t>
            </a:r>
            <a:r>
              <a:rPr lang="ru-RU" sz="1800" b="1" dirty="0"/>
              <a:t>Христианская Пасха добавила в эти ритуалы крестный ход и всенощную службу, а также новый смысл - торжество жизни над смертью, теперь христиане радовались воскресению Иисуса из мертвых, а не приходу Зори</a:t>
            </a:r>
            <a:r>
              <a:rPr lang="ru-RU" sz="1800" b="1" dirty="0" smtClean="0"/>
              <a:t>. </a:t>
            </a:r>
            <a:r>
              <a:rPr lang="ru-RU" sz="1800" b="1" dirty="0"/>
              <a:t>Неделю перед наступлением Пасхи называют Великой, особенно выделяют последние дни этой недели: четверг считается днем духовного и физического очищения, пятница, называемая страстной, напоминает о страданиях спасителя, суббота полна печали и ожидания воскресения Христа и наконец, наступает - Воскресенье Христово</a:t>
            </a:r>
            <a:r>
              <a:rPr lang="ru-RU" sz="1800" b="1" dirty="0" smtClean="0"/>
              <a:t>. </a:t>
            </a:r>
            <a:r>
              <a:rPr lang="ru-RU" sz="1800" b="1" dirty="0"/>
              <a:t>Это самый великий день, праздник праздников для всех христиан, обычай праздновать его не смогли искоренить в русском народе никакие атеистическая пропаганда и запреты. Это очень радостный и светлый праздник, наполненный глубоким смыслом и значением для каждого христианина!</a:t>
            </a:r>
          </a:p>
        </p:txBody>
      </p:sp>
    </p:spTree>
    <p:extLst>
      <p:ext uri="{BB962C8B-B14F-4D97-AF65-F5344CB8AC3E}">
        <p14:creationId xmlns:p14="http://schemas.microsoft.com/office/powerpoint/2010/main" xmlns="" val="5700954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Традиции Пасхи.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7817" y="1011041"/>
            <a:ext cx="8229600" cy="283691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000" b="1" i="1" dirty="0"/>
              <a:t>Обычай празднования был таким. Мужчины подражали Солнцу, старались забраться повыше и поджечь солому, прикрепленную к палке. А у женщин и вовсе был интересный ритуал, выбранная Зоря, голая, впрягалась в плуг и пропахивала вокруг села борозду, остальные женщины ей всячески помогали, так они будили природу и землю после зимы и символически возрождали жизнь. Затем возвращались домой, и все садились за праздничный стол с куличами, крашеными яйцами, прочими вкусностями и напитками. Потом выходили на улицы, где начинались игрища и забавы, пели песни, качались на качелях и водили хороводы.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003887">
            <a:off x="376181" y="4306132"/>
            <a:ext cx="2592288" cy="19421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3" y="3847952"/>
            <a:ext cx="2589509" cy="19421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17915">
            <a:off x="6252101" y="4470752"/>
            <a:ext cx="2612045" cy="194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07549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Мастер-класс по украшению яиц в нашей семье!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147248" cy="48531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           Приятного Просмотра</a:t>
            </a:r>
            <a:r>
              <a:rPr lang="ru-RU" sz="4000" dirty="0" smtClean="0">
                <a:sym typeface="Wingdings" pitchFamily="2" charset="2"/>
              </a:rPr>
              <a:t></a:t>
            </a:r>
          </a:p>
          <a:p>
            <a:pPr marL="0" indent="0">
              <a:buNone/>
            </a:pPr>
            <a:r>
              <a:rPr lang="ru-RU" sz="4000" dirty="0" smtClean="0">
                <a:sym typeface="Wingdings" pitchFamily="2" charset="2"/>
              </a:rPr>
              <a:t>1.Сварить яйца.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2708920"/>
            <a:ext cx="3528392" cy="26462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7806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8936" cy="15701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2.Наклеить наклейки посвященный Пасхе. И ваше яйцо ГОТОВО!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1988840"/>
            <a:ext cx="3394472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19493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282154"/>
          </a:xfrm>
        </p:spPr>
        <p:txBody>
          <a:bodyPr>
            <a:normAutofit/>
          </a:bodyPr>
          <a:lstStyle/>
          <a:p>
            <a:r>
              <a:rPr lang="ru-RU" dirty="0" smtClean="0"/>
              <a:t>Второй мастер класс.(В картинках)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2.                          2.                                           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3.                                  4.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</a:t>
            </a:r>
            <a:r>
              <a:rPr lang="ru-RU" dirty="0" smtClean="0"/>
              <a:t> </a:t>
            </a:r>
            <a:r>
              <a:rPr lang="ru-RU" dirty="0" smtClean="0"/>
              <a:t>ГОТОВО! 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3" y="1274836"/>
            <a:ext cx="2592288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1274835"/>
            <a:ext cx="2592288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3356992"/>
            <a:ext cx="2664296" cy="1998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3356992"/>
            <a:ext cx="2678483" cy="20088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486751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Пасхальный кулич в нашей семье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smtClean="0"/>
              <a:t>в картинках)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2.                                  2.                                        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3.                                     4. </a:t>
            </a:r>
          </a:p>
          <a:p>
            <a:pPr marL="0" indent="0">
              <a:buNone/>
            </a:pPr>
            <a:endParaRPr lang="ru-RU" dirty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412776"/>
            <a:ext cx="2808312" cy="2106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3" y="1412776"/>
            <a:ext cx="2808313" cy="21062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3789040"/>
            <a:ext cx="2880320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3977" y="3789040"/>
            <a:ext cx="2936375" cy="22022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6501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Продолжение…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5.                      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6.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412776"/>
            <a:ext cx="3024336" cy="22682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3681028"/>
            <a:ext cx="3227851" cy="2420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753502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Конец.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Спасибо за Внимание!!!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46444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394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Светлый праздник – ПАСХА!</vt:lpstr>
      <vt:lpstr>История Пасхи.</vt:lpstr>
      <vt:lpstr>Традиции Пасхи.</vt:lpstr>
      <vt:lpstr>Мастер-класс по украшению яиц в нашей семье!</vt:lpstr>
      <vt:lpstr>2.Наклеить наклейки посвященный Пасхе. И ваше яйцо ГОТОВО!</vt:lpstr>
      <vt:lpstr>Второй мастер класс.(В картинках)</vt:lpstr>
      <vt:lpstr>Пасхальный кулич в нашей семье. (в картинках)</vt:lpstr>
      <vt:lpstr>Продолжение…</vt:lpstr>
      <vt:lpstr>Конец.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Светлый праздник – ПАСХА!</dc:title>
  <dc:creator>User</dc:creator>
  <cp:lastModifiedBy>1</cp:lastModifiedBy>
  <cp:revision>10</cp:revision>
  <dcterms:created xsi:type="dcterms:W3CDTF">2012-04-07T12:07:13Z</dcterms:created>
  <dcterms:modified xsi:type="dcterms:W3CDTF">2012-04-29T01:09:19Z</dcterms:modified>
</cp:coreProperties>
</file>