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1" r:id="rId5"/>
    <p:sldId id="260" r:id="rId6"/>
    <p:sldId id="264" r:id="rId7"/>
    <p:sldId id="258" r:id="rId8"/>
    <p:sldId id="257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365C5-A02D-4FAA-98F0-233A1B6EEF15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0ADD-7BF7-4902-B87A-EEF06ADA6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FB1DB-8957-44E6-8893-87F64E3B113E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AD991-F7C3-499A-BA00-7C14CCA28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7965-92BD-4E42-B404-DFBF320CBA18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2E91C-DF69-4434-BA40-1608315DD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20E1-E02B-4924-8F1D-D2E687BF19BD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E3439-10DB-46AA-9E62-A778806C8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B7B8-769E-41DC-9E04-8CDE15AD3C98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FA229-CC2E-40E3-8422-0C5AD8535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6D002-BB2F-4554-A878-E574EF8AB5D5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2E08D-6FF3-432B-8099-971EAE083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4F8FC-4B90-4C63-9224-0E019B38DA2D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0BA8A-E1BC-4AD6-B407-2CEE1E83E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4317A-3D1F-45DA-8821-ABD931C1ACDD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EA84F-7952-43EE-8758-691763FB8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4152-411B-411D-9A5E-1E3743048F5A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CD48D-B91C-4FB9-A43A-F20F2C43E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339AC-01E2-4E64-A716-B1CF117D1449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7DC2-E5CF-47D6-9C12-0FCD6A1FA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9A458-9710-49E5-9548-EC1D122C574C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3F8E1-5DD7-4F70-9015-ACF2B1E12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B4F5E6-F826-4CEA-8A64-5802E677D2B3}" type="datetimeFigureOut">
              <a:rPr lang="ru-RU"/>
              <a:pPr>
                <a:defRPr/>
              </a:pPr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DC08AE-EDCD-4F1C-99BA-27B1D8BB9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2636838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Отчет о подготовке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 светлому празднику «Пасха»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4508500"/>
            <a:ext cx="6400800" cy="1752600"/>
          </a:xfrm>
        </p:spPr>
        <p:txBody>
          <a:bodyPr/>
          <a:lstStyle/>
          <a:p>
            <a:r>
              <a:rPr lang="ru-RU" sz="2400" i="1" smtClean="0">
                <a:solidFill>
                  <a:srgbClr val="0000FF"/>
                </a:solidFill>
              </a:rPr>
              <a:t>МАОУ СОШ №46, г.Калининград</a:t>
            </a:r>
          </a:p>
          <a:p>
            <a:r>
              <a:rPr lang="ru-RU" sz="2400" i="1" smtClean="0">
                <a:solidFill>
                  <a:srgbClr val="0000FF"/>
                </a:solidFill>
              </a:rPr>
              <a:t>Презентацию выполнила учитель технологии Журавлева М.И.</a:t>
            </a:r>
          </a:p>
        </p:txBody>
      </p:sp>
      <p:pic>
        <p:nvPicPr>
          <p:cNvPr id="1331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84313"/>
            <a:ext cx="1228725" cy="14192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46163" y="585788"/>
            <a:ext cx="78438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I I Интернет-праздник  "Светлая пасха“</a:t>
            </a:r>
            <a:endParaRPr lang="ru-RU" b="1" i="1">
              <a:cs typeface="Arial" charset="0"/>
            </a:endParaRPr>
          </a:p>
          <a:p>
            <a:pPr algn="ctr" eaLnBrk="0" hangingPunct="0"/>
            <a:r>
              <a:rPr lang="ru-RU" b="1" i="1">
                <a:latin typeface="Times New Roman" pitchFamily="18" charset="0"/>
                <a:cs typeface="Times New Roman" pitchFamily="18" charset="0"/>
              </a:rPr>
              <a:t>«Непрерывная подготовка учителя технологии», 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tehnologiya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ucoz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/</a:t>
            </a:r>
            <a:endParaRPr lang="ru-RU" b="1" i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b="1" i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Учащиеся 6 «в» класса готовят украшения на пасхальное дерево</a:t>
            </a:r>
            <a:endParaRPr lang="ru-RU" sz="2800" b="1" i="1" dirty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338" name="Picture 2" descr="Если яйцу предстоит стать сувениром, то после раскраски нужно выдуть из него белок и желток. Для этого в скорлупе потребуется сделать два отверстия с помощью тонкого сверла или шила. Для выдувания белка и желтка можно использовать старый шприц. В конце работы через отверстия можно продеть цветную нитку для вязания, вверху сделать петлю, а внизу — завязать нитку бантиком. Сувенир для подарка гот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133600"/>
            <a:ext cx="4392612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3348038" y="5661025"/>
            <a:ext cx="47926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i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Программа «Русские умельцы»</a:t>
            </a:r>
            <a:endParaRPr lang="ru-RU" sz="240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692275" y="836613"/>
            <a:ext cx="7065963" cy="1143000"/>
          </a:xfrm>
        </p:spPr>
        <p:txBody>
          <a:bodyPr/>
          <a:lstStyle/>
          <a:p>
            <a:r>
              <a:rPr lang="ru-RU" sz="1800" smtClean="0"/>
              <a:t>Если яйцу предстоит стать сувениром, то после раскраски нужно выдуть из него белок и желток. Для этого в скорлупе потребуется сделать два отверстия с помощью тонкого сверла или шила. Для выдувания белка и желтка можно использовать старый шприц. В конце работы через отверстия можно продеть цветную нитку для вязания, вверху сделать петлю, а внизу — завязать нитку бантиком. </a:t>
            </a:r>
            <a:br>
              <a:rPr lang="ru-RU" sz="1800" smtClean="0"/>
            </a:br>
            <a:r>
              <a:rPr lang="ru-RU" sz="1800" smtClean="0"/>
              <a:t>Ну а потом украшаем…</a:t>
            </a:r>
          </a:p>
        </p:txBody>
      </p:sp>
      <p:pic>
        <p:nvPicPr>
          <p:cNvPr id="15362" name="Picture 2" descr="C:\Users\1\Desktop\101MSDCF\1DSC00005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2565400"/>
            <a:ext cx="2232025" cy="3240088"/>
          </a:xfrm>
          <a:ln>
            <a:solidFill>
              <a:srgbClr val="FF0000"/>
            </a:solidFill>
          </a:ln>
        </p:spPr>
      </p:pic>
      <p:pic>
        <p:nvPicPr>
          <p:cNvPr id="15363" name="Picture 5" descr="Пасхальные ручь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1008063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2771775" y="6021388"/>
            <a:ext cx="2613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FF"/>
                </a:solidFill>
                <a:latin typeface="Calibri" pitchFamily="34" charset="0"/>
              </a:rPr>
              <a:t>Процесс украшения яиц</a:t>
            </a:r>
          </a:p>
        </p:txBody>
      </p:sp>
      <p:pic>
        <p:nvPicPr>
          <p:cNvPr id="15365" name="Picture 2" descr="C:\Users\1\Desktop\101MSDCF\DSC00007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708275"/>
            <a:ext cx="2449513" cy="3683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Users\1\Desktop\101MSDCF\4DSC00012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620713"/>
            <a:ext cx="2633662" cy="39608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6" name="Picture 5" descr="Пасхальные ручь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1008063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 descr="C:\Users\1\Desktop\101MSDCF\DSC00011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628775"/>
            <a:ext cx="2393950" cy="3600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2268538" y="5445125"/>
            <a:ext cx="439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FF"/>
                </a:solidFill>
                <a:latin typeface="Calibri" pitchFamily="34" charset="0"/>
              </a:rPr>
              <a:t>Работа кипела и во время урока и после.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063" y="1052513"/>
            <a:ext cx="310673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Первые результаты работы уже красуются на нашем дереве.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7410" name="Picture 3" descr="C:\Users\1\Desktop\101MSDCF\1DSC00014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620713"/>
            <a:ext cx="3527425" cy="2346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7411" name="Picture 5" descr="Пасхальные ручь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1008063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C:\Users\1\Desktop\101MSDCF\DSC00006 (2)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3860800"/>
            <a:ext cx="3979863" cy="2646363"/>
          </a:xfrm>
          <a:ln>
            <a:solidFill>
              <a:srgbClr val="FF0000"/>
            </a:solidFill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1763713" y="3284538"/>
            <a:ext cx="58404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Наше деревце постепенно приобретает</a:t>
            </a:r>
          </a:p>
          <a:p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 праздничный вид.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914400" y="620713"/>
            <a:ext cx="8229600" cy="1143000"/>
          </a:xfrm>
        </p:spPr>
        <p:txBody>
          <a:bodyPr/>
          <a:lstStyle/>
          <a:p>
            <a:r>
              <a:rPr lang="ru-RU" sz="2400" b="1" i="1" smtClean="0">
                <a:solidFill>
                  <a:srgbClr val="0000FF"/>
                </a:solidFill>
              </a:rPr>
              <a:t>На втором уроке девочки выполняли</a:t>
            </a:r>
            <a:br>
              <a:rPr lang="ru-RU" sz="2400" b="1" i="1" smtClean="0">
                <a:solidFill>
                  <a:srgbClr val="0000FF"/>
                </a:solidFill>
              </a:rPr>
            </a:br>
            <a:r>
              <a:rPr lang="ru-RU" sz="2400" b="1" i="1" smtClean="0">
                <a:solidFill>
                  <a:srgbClr val="0000FF"/>
                </a:solidFill>
              </a:rPr>
              <a:t>«Птиц весны» </a:t>
            </a:r>
          </a:p>
        </p:txBody>
      </p:sp>
      <p:pic>
        <p:nvPicPr>
          <p:cNvPr id="18434" name="Picture 2" descr="C:\Users\1\Desktop\101MSDCF\1DSC00001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1989138"/>
            <a:ext cx="4802188" cy="3194050"/>
          </a:xfrm>
          <a:ln>
            <a:solidFill>
              <a:srgbClr val="0000FF"/>
            </a:solidFill>
          </a:ln>
        </p:spPr>
      </p:pic>
      <p:pic>
        <p:nvPicPr>
          <p:cNvPr id="18435" name="Picture 5" descr="Пасхальные ручь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1008063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1\Desktop\101MSDCF\1DSC00003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908050"/>
            <a:ext cx="3600450" cy="2395538"/>
          </a:xfrm>
          <a:ln>
            <a:solidFill>
              <a:srgbClr val="FF0000"/>
            </a:solidFill>
          </a:ln>
        </p:spPr>
      </p:pic>
      <p:pic>
        <p:nvPicPr>
          <p:cNvPr id="19458" name="Picture 3" descr="C:\Users\1\Desktop\101MSDCF\DSC00001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20938"/>
            <a:ext cx="2611437" cy="3924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9459" name="Picture 5" descr="Пасхальные ручь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76250"/>
            <a:ext cx="1008063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692275" y="4292600"/>
            <a:ext cx="3887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Ну, а это уже домашний вариант подготовки к празднику.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\Desktop\101MSDCF\DSC00005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76250"/>
            <a:ext cx="2005013" cy="2808288"/>
          </a:xfrm>
          <a:ln>
            <a:solidFill>
              <a:srgbClr val="FF0000"/>
            </a:solidFill>
          </a:ln>
        </p:spPr>
      </p:pic>
      <p:pic>
        <p:nvPicPr>
          <p:cNvPr id="20482" name="Picture 3" descr="C:\Users\1\Desktop\101MSDCF\DSC0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500438"/>
            <a:ext cx="2087562" cy="3140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483" name="Picture 5" descr="Пасхальные ручьи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333375"/>
            <a:ext cx="100806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16238" y="333375"/>
            <a:ext cx="4392612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00FF"/>
                </a:solidFill>
                <a:latin typeface="+mn-lt"/>
              </a:rPr>
              <a:t>Варианты окрашивания яиц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Мокрое яйцо обмакнуть в рис, завязать марле, или одеть в чулок.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Завязать и опустить в кипящую воду  с луковой шелухой. Можно в чистую воду и добавить зеленки. Нужно добавить 2 ложки соли.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Варить мин 20-25.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Вынуть, остудить и распаковать.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Протереть подсолнечным маслом.</a:t>
            </a:r>
            <a:endParaRPr lang="ru-RU" i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475" y="4149725"/>
            <a:ext cx="4105275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00FF"/>
                </a:solidFill>
                <a:latin typeface="+mn-lt"/>
              </a:rPr>
              <a:t>Ну а второй вариант всем известен.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Прикладываем красивые листики.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Упаковываем яйцо.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Пускаем в воду и варим.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i="1" dirty="0">
                <a:latin typeface="+mn-lt"/>
              </a:rPr>
              <a:t>Охлаждаем, натираем подсолнечным маслом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3851275" y="549275"/>
            <a:ext cx="4572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В чудесный праздник светлой Пасхи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Сияньем солнечных лучей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С небес струится божья ласка! 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Повсюду запах куличей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И распустила почки верба, 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А гомон птичий не унять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Под голубым весенним небом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Спешит природа поздравлять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Нас с возрожденьем и весною, 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И с обновленною душой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Живи и веруй, Бог с тобою! </a:t>
            </a:r>
            <a:br>
              <a:rPr lang="ru-RU" sz="2400" b="1" i="1">
                <a:solidFill>
                  <a:srgbClr val="0000FF"/>
                </a:solidFill>
                <a:latin typeface="Calibri" pitchFamily="34" charset="0"/>
              </a:rPr>
            </a:br>
            <a:r>
              <a:rPr lang="ru-RU" sz="2400" b="1" i="1">
                <a:solidFill>
                  <a:srgbClr val="0000FF"/>
                </a:solidFill>
                <a:latin typeface="Calibri" pitchFamily="34" charset="0"/>
              </a:rPr>
              <a:t>Всей радости тебе земной!</a:t>
            </a:r>
          </a:p>
        </p:txBody>
      </p:sp>
      <p:pic>
        <p:nvPicPr>
          <p:cNvPr id="21506" name="Picture 2" descr="http://t1.gstatic.com/images?q=tbn:ANd9GcSMfbT9cPT-sz8gwpExlWsKuf6fB48w_a_iuQV4kTnF1E24FT9j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25538"/>
            <a:ext cx="31670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262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Arial</vt:lpstr>
      <vt:lpstr>Times New Roman</vt:lpstr>
      <vt:lpstr>Arial Unicode MS</vt:lpstr>
      <vt:lpstr>Тема Office</vt:lpstr>
      <vt:lpstr>Отчет о подготовке  к светлому празднику «Пасха»</vt:lpstr>
      <vt:lpstr> Учащиеся 6 «в» класса готовят украшения на пасхальное дерево</vt:lpstr>
      <vt:lpstr>Если яйцу предстоит стать сувениром, то после раскраски нужно выдуть из него белок и желток. Для этого в скорлупе потребуется сделать два отверстия с помощью тонкого сверла или шила. Для выдувания белка и желтка можно использовать старый шприц. В конце работы через отверстия можно продеть цветную нитку для вязания, вверху сделать петлю, а внизу — завязать нитку бантиком.  Ну а потом украшаем…</vt:lpstr>
      <vt:lpstr>Слайд 4</vt:lpstr>
      <vt:lpstr>Первые результаты работы уже красуются на нашем дереве.</vt:lpstr>
      <vt:lpstr>На втором уроке девочки выполняли «Птиц весны»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Ольга</cp:lastModifiedBy>
  <cp:revision>12</cp:revision>
  <dcterms:created xsi:type="dcterms:W3CDTF">2012-04-23T18:05:51Z</dcterms:created>
  <dcterms:modified xsi:type="dcterms:W3CDTF">2012-04-28T19:20:08Z</dcterms:modified>
</cp:coreProperties>
</file>