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2" r:id="rId2"/>
    <p:sldId id="257" r:id="rId3"/>
    <p:sldId id="258" r:id="rId4"/>
    <p:sldId id="265" r:id="rId5"/>
    <p:sldId id="264" r:id="rId6"/>
    <p:sldId id="267" r:id="rId7"/>
    <p:sldId id="266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B29"/>
    <a:srgbClr val="EB700B"/>
    <a:srgbClr val="F5801F"/>
    <a:srgbClr val="C86866"/>
    <a:srgbClr val="FF9900"/>
    <a:srgbClr val="B84542"/>
    <a:srgbClr val="B6C94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F49CFCD-46B2-4423-84D2-F63DE9D9A0AC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C8B2E20-1BB5-44B2-8C3D-E43DFF89D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842F72-61F5-433B-BEF0-53DF1DB9C9C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44534-498F-445C-8A4F-8CE676841FD0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80EA4-0A1B-44A7-9E45-5442CD1B4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D9B1A-CA78-4FAC-BBFB-65B5234FFF58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3EBE6-5F41-445C-8D46-46314FEE0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F238F-40AF-4291-A8AD-59FC889DD03C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F6278-BFED-449D-A85A-189AD563C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5E69A-CF78-4E11-A8FC-EB0EB84AA988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189FB-729D-4628-922A-5803240DD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06A08-7641-499D-9A78-C18BC3BB2F62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0805F-7272-4F42-81B3-2783F44D9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AE4E9-777E-4D3D-B419-8DEA3AEB8F53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451B1-7CD5-4A43-93BB-32E38041F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5B8E4-1461-47AC-A3C6-526989BAD99B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15767-0390-4F93-855C-C05D2E603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E7D88-3908-4AE2-A7F0-4211DB6C13A8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5090B-CE5D-4E32-95AD-0EAE05856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A1A94-53FF-44BE-932C-7E9E5CA51BFA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42980-ADA1-4027-B933-00EF8F29B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C6D3B-03B7-4E58-87F2-C75942770721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7AF37-522C-4CAF-9B91-1861FADA0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CD1BB-1EF5-4525-B7BE-89C76504D9EE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860A2-5B07-4CC1-9FA0-20C10F127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EBE4E5-DF0F-4178-B61F-CCFC79658FC0}" type="datetimeFigureOut">
              <a:rPr lang="ru-RU"/>
              <a:pPr>
                <a:defRPr/>
              </a:pPr>
              <a:t>07.05.2012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A06874-CD43-48B4-82D9-D5665E891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Мои документы\Мои рисунки\ScreenHunter_03_Apr-09_09.36.gif"/>
          <p:cNvPicPr>
            <a:picLocks noChangeAspect="1" noChangeArrowheads="1"/>
          </p:cNvPicPr>
          <p:nvPr/>
        </p:nvPicPr>
        <p:blipFill>
          <a:blip r:embed="rId2" cstate="email"/>
          <a:srcRect l="5645" t="6250" r="5645" b="12500"/>
          <a:stretch>
            <a:fillRect/>
          </a:stretch>
        </p:blipFill>
        <p:spPr bwMode="auto">
          <a:xfrm>
            <a:off x="1714500" y="142875"/>
            <a:ext cx="7269163" cy="1428750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14338" name="Picture 2" descr="C:\Documents and Settings\Admin\Мои документы\Мои рисунки\ПНЖ рис\2893c579dba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857875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Admin\Рабочий стол\P10003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3688" y="2786063"/>
            <a:ext cx="2270125" cy="2897187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0" y="1643063"/>
            <a:ext cx="87868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953735"/>
                </a:solidFill>
                <a:latin typeface="Bookman Old Style" pitchFamily="18" charset="0"/>
                <a:cs typeface="Times New Roman" pitchFamily="18" charset="0"/>
              </a:rPr>
              <a:t>I I Интернет-праздник  «Светлая пасха»</a:t>
            </a:r>
            <a:endParaRPr lang="en-US" sz="2400" b="1">
              <a:solidFill>
                <a:srgbClr val="953735"/>
              </a:solidFill>
              <a:latin typeface="Bookman Old Style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>
                <a:solidFill>
                  <a:srgbClr val="953735"/>
                </a:solidFill>
                <a:latin typeface="Bookman Old Style" pitchFamily="18" charset="0"/>
              </a:rPr>
              <a:t>«Непрерывная подготовка учителя технологии»</a:t>
            </a:r>
            <a:endParaRPr lang="ru-RU" sz="2400">
              <a:solidFill>
                <a:srgbClr val="953735"/>
              </a:solidFill>
              <a:latin typeface="Bookman Old Style" pitchFamily="18" charset="0"/>
            </a:endParaRPr>
          </a:p>
          <a:p>
            <a:pPr algn="ctr" eaLnBrk="0" hangingPunct="0"/>
            <a:r>
              <a:rPr lang="en-US" sz="2400" b="1" i="1">
                <a:solidFill>
                  <a:srgbClr val="953735"/>
                </a:solidFill>
                <a:latin typeface="Bookman Old Style" pitchFamily="18" charset="0"/>
              </a:rPr>
              <a:t>http://tehnologiya.ucoz.ru/</a:t>
            </a:r>
            <a:endParaRPr lang="ru-RU" sz="2400" b="1" i="1">
              <a:solidFill>
                <a:srgbClr val="953735"/>
              </a:solidFill>
              <a:latin typeface="Bookman Old Style" pitchFamily="18" charset="0"/>
            </a:endParaRPr>
          </a:p>
        </p:txBody>
      </p:sp>
      <p:sp>
        <p:nvSpPr>
          <p:cNvPr id="14341" name="TextBox 10"/>
          <p:cNvSpPr txBox="1">
            <a:spLocks noChangeArrowheads="1"/>
          </p:cNvSpPr>
          <p:nvPr/>
        </p:nvSpPr>
        <p:spPr bwMode="auto">
          <a:xfrm rot="-599365">
            <a:off x="2206625" y="2814638"/>
            <a:ext cx="5376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FF00"/>
                </a:solidFill>
                <a:latin typeface="Bookman Old Style" pitchFamily="18" charset="0"/>
              </a:rPr>
              <a:t>Корзинка для пасхальных яиц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4286256"/>
            <a:ext cx="4786378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itchFamily="18" charset="0"/>
              </a:rPr>
              <a:t>Татарстан, г.Нурлат,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itchFamily="18" charset="0"/>
              </a:rPr>
              <a:t>МАОУ «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itchFamily="18" charset="0"/>
              </a:rPr>
              <a:t>Нурлатская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itchFamily="18" charset="0"/>
              </a:rPr>
              <a:t> гимназия»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itchFamily="18" charset="0"/>
              </a:rPr>
              <a:t> учитель технологии и ИЗО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itchFamily="18" charset="0"/>
              </a:rPr>
              <a:t>Евлейкина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itchFamily="18" charset="0"/>
              </a:rPr>
              <a:t>Татьяна Юрьевна</a:t>
            </a:r>
          </a:p>
        </p:txBody>
      </p:sp>
      <p:pic>
        <p:nvPicPr>
          <p:cNvPr id="9" name="Picture 2" descr="C:\Documents and Settings\Admin\Мои документы\Мои рисунки\pacx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5" y="142875"/>
            <a:ext cx="1285875" cy="1428750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14344" name="Picture 5" descr="C:\Documents and Settings\Admin\Рабочий стол\P101039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75" y="2928938"/>
            <a:ext cx="2714625" cy="2790825"/>
          </a:xfrm>
          <a:prstGeom prst="rect">
            <a:avLst/>
          </a:prstGeom>
          <a:noFill/>
          <a:ln w="76200">
            <a:solidFill>
              <a:srgbClr val="EB700B"/>
            </a:solidFill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Documents and Settings\Admin\Мои документы\Мои рисунки\ПНЖ рис\2893c579dba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857875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C:\Documents and Settings\Admin\Мои документы\Мои рисунки\ПНЖ рис\dd483dc0cc0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21775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1214438" y="1714500"/>
            <a:ext cx="692943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Технологическая карта изготовления корзинки для пасхальных яиц.</a:t>
            </a:r>
          </a:p>
          <a:p>
            <a:pPr algn="ctr"/>
            <a:endParaRPr lang="en-US" sz="2400" b="1">
              <a:solidFill>
                <a:srgbClr val="C00000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000" b="1" u="sng"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Для изготовления корзинки нам понадобятся</a:t>
            </a:r>
            <a:r>
              <a:rPr lang="ru-RU" sz="2000" b="1"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: газеты (или рекламные каталоги ), клей ПВА, тонкая спица, (для изготовления газетных трубочек), картон (для формы), прищепки бельевые(для скрепления), лак </a:t>
            </a:r>
            <a:endParaRPr lang="en-US" sz="2000" b="1">
              <a:solidFill>
                <a:srgbClr val="C00000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000" b="1">
                <a:solidFill>
                  <a:srgbClr val="C0000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(для покрытия готового изделия).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ятиугольник 9"/>
          <p:cNvSpPr/>
          <p:nvPr/>
        </p:nvSpPr>
        <p:spPr>
          <a:xfrm>
            <a:off x="285750" y="428625"/>
            <a:ext cx="5715000" cy="1571625"/>
          </a:xfrm>
          <a:prstGeom prst="homePlate">
            <a:avLst/>
          </a:prstGeom>
          <a:solidFill>
            <a:srgbClr val="F5801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 w="12700">
                <a:solidFill>
                  <a:srgbClr val="C00000"/>
                </a:solidFill>
              </a:ln>
            </a:endParaRPr>
          </a:p>
        </p:txBody>
      </p:sp>
      <p:pic>
        <p:nvPicPr>
          <p:cNvPr id="17410" name="Picture 2" descr="C:\Documents and Settings\Admin\Мои документы\Мои рисунки\ПНЖ рис\2893c579dba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857875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5750" y="571500"/>
            <a:ext cx="54292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buFontTx/>
              <a:buAutoNum type="arabicPeriod"/>
            </a:pPr>
            <a:r>
              <a:rPr lang="ru-RU" b="1">
                <a:solidFill>
                  <a:schemeClr val="bg1"/>
                </a:solidFill>
                <a:latin typeface="Bookman Old Style" pitchFamily="18" charset="0"/>
                <a:cs typeface="Times New Roman" pitchFamily="18" charset="0"/>
              </a:rPr>
              <a:t> Разрезать газету, а лучше рекламные каталоги на горизонтальные полоски шириной приблизительно 6-7 см (по всей длине, с разворотом).</a:t>
            </a:r>
            <a:endParaRPr lang="ru-RU" sz="1000" b="1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0" y="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  <a:p>
            <a:pPr eaLnBrk="0" hangingPunct="0"/>
            <a:endParaRPr lang="ru-RU"/>
          </a:p>
        </p:txBody>
      </p:sp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214313" y="2000250"/>
            <a:ext cx="5500687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chemeClr val="bg1"/>
                </a:solidFill>
                <a:latin typeface="Bookman Old Style" pitchFamily="18" charset="0"/>
              </a:rPr>
              <a:t>2. Накрутить на вязальную спицу бумажную полоску, начав с уголка, и скручивая трубочку чуть наискосок, прикладывая спицу к бумажной полосе практически под прямым углом. Один конец трубочки получается более широким, чем другой - это необходимо для того, чтобы вставляя наращивать трубочку для плетения. 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414" name="TextBox 10"/>
          <p:cNvSpPr txBox="1">
            <a:spLocks noChangeArrowheads="1"/>
          </p:cNvSpPr>
          <p:nvPr/>
        </p:nvSpPr>
        <p:spPr bwMode="auto">
          <a:xfrm>
            <a:off x="285750" y="4929188"/>
            <a:ext cx="5357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Bookman Old Style" pitchFamily="18" charset="0"/>
              </a:rPr>
              <a:t>3) На одну корзинку примерно нужно заготовить 120 трубочек.</a:t>
            </a:r>
          </a:p>
        </p:txBody>
      </p:sp>
      <p:pic>
        <p:nvPicPr>
          <p:cNvPr id="2" name="Picture 2" descr="C:\Documents and Settings\Admin\Мои документы\Пасха\фото сжатые 1\P10103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63" y="214313"/>
            <a:ext cx="2705100" cy="2028825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2051" name="Picture 3" descr="C:\Documents and Settings\Admin\Мои документы\Пасха\фото сжатые 1\P10103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958884">
            <a:off x="5949950" y="2344738"/>
            <a:ext cx="2800350" cy="2100262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2052" name="Picture 4" descr="C:\Documents and Settings\Admin\Мои документы\Пасха\фото сжатые 1\P101032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50" y="4357688"/>
            <a:ext cx="2919413" cy="2189162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Documents and Settings\Admin\Мои документы\Мои рисунки\ПНЖ рис\2893c579dba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857875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Admin\Мои документы\Пасха\фото сжатые 1\P10102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643188"/>
            <a:ext cx="3143250" cy="1746250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1027" name="Picture 3" descr="C:\Documents and Settings\Admin\Мои документы\Пасха\фото сжатые 1\P10103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75" y="2643188"/>
            <a:ext cx="3013075" cy="1771650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1028" name="Picture 4" descr="C:\Documents and Settings\Admin\Мои документы\Пасха\корзинка не сжатые\P10103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25" y="357188"/>
            <a:ext cx="2633663" cy="1974850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1029" name="Picture 5" descr="C:\Documents and Settings\Admin\Мои документы\Пасха\фото сжатые 1\P101033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14688" y="357188"/>
            <a:ext cx="2643187" cy="1982787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sp>
        <p:nvSpPr>
          <p:cNvPr id="18438" name="TextBox 7"/>
          <p:cNvSpPr txBox="1">
            <a:spLocks noChangeArrowheads="1"/>
          </p:cNvSpPr>
          <p:nvPr/>
        </p:nvSpPr>
        <p:spPr bwMode="auto">
          <a:xfrm>
            <a:off x="571500" y="4572000"/>
            <a:ext cx="8215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chemeClr val="bg1"/>
                </a:solidFill>
                <a:latin typeface="Bookman Old Style" pitchFamily="18" charset="0"/>
              </a:rPr>
              <a:t> Из картона вырезаем овальное дно, затем делаем отверстия шилом для вертикальных трубочек. Можно вставлять двумя способами: попарно или по одной , приклеивая внутрь корзинки свободный конец.</a:t>
            </a:r>
          </a:p>
        </p:txBody>
      </p:sp>
      <p:pic>
        <p:nvPicPr>
          <p:cNvPr id="3" name="Picture 2" descr="C:\Documents and Settings\Admin\Рабочий стол\Новая папка (3)\P101037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50" y="357188"/>
            <a:ext cx="2643188" cy="2001837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Documents and Settings\Admin\Мои документы\Мои рисунки\ПНЖ рис\2893c579dba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857875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Documents and Settings\Admin\Мои документы\Пасха\фото сжатые 1\P10103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214313"/>
            <a:ext cx="3500437" cy="2395537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214313" y="3571875"/>
            <a:ext cx="87153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chemeClr val="bg1"/>
                </a:solidFill>
                <a:latin typeface="Bookman Old Style" pitchFamily="18" charset="0"/>
              </a:rPr>
              <a:t>Начинаем плести корзинку, обвивая  каждую вертикальную трубочку двойным горизонтальным плетением, как показано на снимке. Когда трубочка заканчивается, вставляем  в нее новую, удлиняя. Можно промазывать место соединения клеем, а можно и без. Если одна трубочка вошла в другую на несколько см, то они будут держаться крепко и клей не нужен. </a:t>
            </a:r>
          </a:p>
          <a:p>
            <a:pPr algn="just"/>
            <a:r>
              <a:rPr lang="ru-RU">
                <a:solidFill>
                  <a:schemeClr val="bg1"/>
                </a:solidFill>
                <a:latin typeface="Bookman Old Style" pitchFamily="18" charset="0"/>
              </a:rPr>
              <a:t>6)Продолжаем плести до нужной высоты, приблизительно 7-8 см.Затем начинаем плести только боковые части.</a:t>
            </a:r>
          </a:p>
          <a:p>
            <a:pPr algn="just"/>
            <a:endParaRPr lang="ru-RU">
              <a:solidFill>
                <a:schemeClr val="bg1"/>
              </a:solidFill>
              <a:latin typeface="Bookman Old Style" pitchFamily="18" charset="0"/>
            </a:endParaRPr>
          </a:p>
          <a:p>
            <a:pPr algn="just"/>
            <a:endParaRPr lang="ru-RU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8" name="Picture 1" descr="C:\Documents and Settings\Admin\Мои документы\Пасха\корзинка не сжатые\P10102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75" y="214313"/>
            <a:ext cx="3619500" cy="2428875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9" name="Picture 3" descr="C:\Documents and Settings\Admin\Мои документы\Пасха\фото сжатые 1\P10102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50" y="1428750"/>
            <a:ext cx="2743200" cy="2143125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Documents and Settings\Admin\Мои документы\Мои рисунки\ПНЖ рис\2893c579dba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857875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Admin\Мои документы\Пасха\фото сжатые 1\P10103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3214688"/>
            <a:ext cx="3133725" cy="2351087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3078" name="Picture 6" descr="C:\Documents and Settings\Admin\Мои документы\Пасха\фото сжатые 1\P10103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3286125"/>
            <a:ext cx="3195638" cy="2397125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85750" y="428625"/>
            <a:ext cx="8572500" cy="92392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 w="76200"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Оформляем ручку корзины: с обеих сторон посередине оставляем по 4 вертикальных трубочки и оплетаем их -2-3 см через одну, а затем через две трубочки, постепенно сужая ручку.</a:t>
            </a:r>
          </a:p>
        </p:txBody>
      </p:sp>
      <p:pic>
        <p:nvPicPr>
          <p:cNvPr id="3076" name="Picture 4" descr="C:\Documents and Settings\Admin\Мои документы\Пасха\фото сжатые 1\P10103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13" y="1643063"/>
            <a:ext cx="3062287" cy="2297112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Documents and Settings\Admin\Мои документы\Мои рисунки\ПНЖ рис\2893c579dba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857875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Documents and Settings\Admin\Мои документы\Пасха\фото сжатые 1\P10103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" y="285750"/>
            <a:ext cx="3348038" cy="2511425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4099" name="Picture 3" descr="C:\Documents and Settings\Admin\Мои документы\Пасха\фото сжатые 1\P10103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88" y="285750"/>
            <a:ext cx="3267075" cy="2449513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4100" name="Picture 4" descr="C:\Documents and Settings\Admin\Мои документы\Пасха\фото сжатые 1\P101035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500" y="2286000"/>
            <a:ext cx="3267075" cy="2449513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0" y="4714875"/>
            <a:ext cx="9001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Bookman Old Style" pitchFamily="18" charset="0"/>
              </a:rPr>
              <a:t>Верхний фигурный край корзинки оформляем косичкой, плетением из оставшихся вертикальных трубочек, встречные края косички склеиваем клеем ПВА, закрепляя временно бельевыми прищепками. Оставшиеся концы трубочек отрезаем ножницами 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Documents and Settings\Admin\Мои документы\Мои рисунки\ПНЖ рис\2893c579dba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857875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Admin\Мои документы\Пасха\фото сжатые 1\P10103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3" y="214313"/>
            <a:ext cx="3286125" cy="2463800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4" name="Picture 7" descr="C:\Documents and Settings\Admin\Мои документы\Пасха\фото сжатые 1\P10103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214313"/>
            <a:ext cx="3171825" cy="2378075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pic>
        <p:nvPicPr>
          <p:cNvPr id="6" name="Picture 2" descr="C:\Documents and Settings\Admin\Рабочий стол\Новая папка (3)\P101037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75" y="1143000"/>
            <a:ext cx="2928938" cy="3590925"/>
          </a:xfrm>
          <a:prstGeom prst="rect">
            <a:avLst/>
          </a:prstGeom>
          <a:noFill/>
          <a:ln w="76200">
            <a:solidFill>
              <a:srgbClr val="E46C0A"/>
            </a:solidFill>
            <a:miter lim="800000"/>
            <a:headEnd/>
            <a:tailEnd/>
          </a:ln>
        </p:spPr>
      </p:pic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0" y="4786313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Bookman Old Style" pitchFamily="18" charset="0"/>
              </a:rPr>
              <a:t>Верхнюю часть ручки корзинки просто оплетаем вокруг вертикальных полосок, постоянно подклеивая клеем ПВА, и закрепляем прищепками. После высыхания клея убираем прищепки. Сплетенную корзинку покрываем лаком цвет «Красное дерево».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Documents and Settings\Admin\Мои документы\Мои рисунки\ПНЖ рис\2893c579dba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857875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6" descr="C:\Documents and Settings\Admin\Рабочий стол\P10103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3" y="214313"/>
            <a:ext cx="4714875" cy="3916362"/>
          </a:xfrm>
          <a:prstGeom prst="rect">
            <a:avLst/>
          </a:prstGeom>
          <a:noFill/>
          <a:ln w="76200">
            <a:solidFill>
              <a:srgbClr val="F5801F"/>
            </a:solidFill>
            <a:miter lim="800000"/>
            <a:headEnd/>
            <a:tailEnd/>
          </a:ln>
        </p:spPr>
      </p:pic>
      <p:pic>
        <p:nvPicPr>
          <p:cNvPr id="23555" name="Picture 5" descr="C:\Documents and Settings\Admin\Рабочий стол\P10103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1857375"/>
            <a:ext cx="4740275" cy="3862388"/>
          </a:xfrm>
          <a:prstGeom prst="rect">
            <a:avLst/>
          </a:prstGeom>
          <a:noFill/>
          <a:ln w="76200">
            <a:solidFill>
              <a:srgbClr val="EB700B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 rot="21027237">
            <a:off x="4283075" y="4445000"/>
            <a:ext cx="4602163" cy="12001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latin typeface="Bookman Old Style" pitchFamily="18" charset="0"/>
              </a:rPr>
              <a:t>Корзинка готова!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latin typeface="Bookman Old Style" pitchFamily="18" charset="0"/>
              </a:rPr>
              <a:t>Творческих вам успехов! С праздником!!!</a:t>
            </a:r>
          </a:p>
        </p:txBody>
      </p:sp>
      <p:pic>
        <p:nvPicPr>
          <p:cNvPr id="23557" name="Picture 2" descr="C:\Documents and Settings\Admin\Мои документы\Мои рисунки\ПНЖ рис\f204313211b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3" y="0"/>
            <a:ext cx="1643062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301</Words>
  <Application>Microsoft Office PowerPoint</Application>
  <PresentationFormat>Экран (4:3)</PresentationFormat>
  <Paragraphs>27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43</cp:revision>
  <dcterms:created xsi:type="dcterms:W3CDTF">2012-04-07T12:47:04Z</dcterms:created>
  <dcterms:modified xsi:type="dcterms:W3CDTF">2012-05-07T14:51:11Z</dcterms:modified>
</cp:coreProperties>
</file>