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96752"/>
            <a:ext cx="8229600" cy="2795736"/>
          </a:xfrm>
        </p:spPr>
        <p:txBody>
          <a:bodyPr>
            <a:normAutofit/>
          </a:bodyPr>
          <a:lstStyle/>
          <a:p>
            <a:pPr algn="ctr"/>
            <a:r>
              <a:rPr lang="ru-RU" sz="7300" dirty="0" smtClean="0">
                <a:solidFill>
                  <a:schemeClr val="accent1">
                    <a:lumMod val="75000"/>
                  </a:schemeClr>
                </a:solidFill>
              </a:rPr>
              <a:t>Мастер-класс</a:t>
            </a:r>
            <a:br>
              <a:rPr lang="ru-RU" sz="73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7300" dirty="0" smtClean="0">
                <a:solidFill>
                  <a:schemeClr val="accent1">
                    <a:lumMod val="75000"/>
                  </a:schemeClr>
                </a:solidFill>
              </a:rPr>
              <a:t>«Букет роз»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</a:rPr>
              <a:t>в технике </a:t>
            </a:r>
            <a:r>
              <a:rPr lang="ru-RU" sz="3100" dirty="0" err="1" smtClean="0">
                <a:solidFill>
                  <a:schemeClr val="accent1">
                    <a:lumMod val="75000"/>
                  </a:schemeClr>
                </a:solidFill>
              </a:rPr>
              <a:t>бумагопластика</a:t>
            </a:r>
            <a:endParaRPr lang="ru-RU" sz="3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517232"/>
            <a:ext cx="8496944" cy="1248544"/>
          </a:xfrm>
        </p:spPr>
        <p:txBody>
          <a:bodyPr/>
          <a:lstStyle/>
          <a:p>
            <a:pPr algn="ctr"/>
            <a:r>
              <a:rPr lang="ru-RU" dirty="0" smtClean="0"/>
              <a:t>Подготовила мастер-класс учитель МОУ ООШ </a:t>
            </a:r>
          </a:p>
          <a:p>
            <a:pPr algn="ctr"/>
            <a:r>
              <a:rPr lang="ru-RU" dirty="0" smtClean="0"/>
              <a:t>с. Красная Зорька Волкова А.А.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155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6214" y="5589240"/>
            <a:ext cx="8940282" cy="1138131"/>
          </a:xfrm>
        </p:spPr>
        <p:txBody>
          <a:bodyPr>
            <a:normAutofit fontScale="92500"/>
          </a:bodyPr>
          <a:lstStyle/>
          <a:p>
            <a:pPr algn="ctr"/>
            <a:r>
              <a:rPr lang="ru-RU" b="1" dirty="0" smtClean="0"/>
              <a:t>Для основы букета взять старые газеты, сформировать из них шар, зафиксировать нитками.</a:t>
            </a:r>
            <a:endParaRPr lang="ru-RU" b="1" dirty="0"/>
          </a:p>
        </p:txBody>
      </p:sp>
      <p:pic>
        <p:nvPicPr>
          <p:cNvPr id="9218" name="Picture 2" descr="G:\DCIM\100OLYMP\P31517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3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G:\DCIM\100OLYMP\P31517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076" y="2132856"/>
            <a:ext cx="4613349" cy="346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636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3332" y="5733256"/>
            <a:ext cx="8933164" cy="994115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 smtClean="0"/>
              <a:t>Насадить газетный шар на палочку-стебелёк. Постепенно смазывая основу клеем, размещаем на ней розочки.</a:t>
            </a:r>
            <a:endParaRPr lang="ru-RU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2" y="116632"/>
            <a:ext cx="4492625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G:\DCIM\100OLYMP\P31517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017" y="2060848"/>
            <a:ext cx="4785800" cy="35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876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5863885"/>
            <a:ext cx="9144000" cy="994115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 smtClean="0"/>
              <a:t>Оформляем букет. Данный букет можно использовать при декорировании помещения для праздников, торжеств и т.д.</a:t>
            </a:r>
            <a:endParaRPr lang="ru-RU" b="1" dirty="0"/>
          </a:p>
        </p:txBody>
      </p:sp>
      <p:pic>
        <p:nvPicPr>
          <p:cNvPr id="11266" name="Picture 2" descr="G:\DCIM\100OLYMP\P31918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0" y="116632"/>
            <a:ext cx="3896925" cy="519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G:\DCIM\100OLYMP\P31918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88840"/>
            <a:ext cx="4883865" cy="366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347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Красиво, быстро, легко и дёшево.</a:t>
            </a:r>
            <a:b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Желаю успеха.</a:t>
            </a:r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257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25144"/>
            <a:ext cx="8229600" cy="1900848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2800" b="1" dirty="0" smtClean="0"/>
              <a:t>Для розочки необходимо: 2 однослойные салфетки, 1/6 часть зелёного листа для принтера или зелёные салфетки, ножницы, нитки и карандаш.</a:t>
            </a:r>
            <a:endParaRPr lang="ru-RU" sz="2800" b="1" dirty="0"/>
          </a:p>
        </p:txBody>
      </p:sp>
      <p:pic>
        <p:nvPicPr>
          <p:cNvPr id="1026" name="Picture 2" descr="G:\DCIM\100OLYMP\P31317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006" y="188640"/>
            <a:ext cx="5963985" cy="447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899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157192"/>
            <a:ext cx="8928991" cy="149817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Две салфетки разрезать на 4 части каждую, бумагу для принтера разрезать на 6 частей и взять 1 часть. </a:t>
            </a:r>
            <a:endParaRPr lang="ru-RU" sz="2800" b="1" dirty="0"/>
          </a:p>
        </p:txBody>
      </p:sp>
      <p:pic>
        <p:nvPicPr>
          <p:cNvPr id="2050" name="Picture 2" descr="G:\DCIM\100OLYMP\P31317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007" y="116632"/>
            <a:ext cx="5963985" cy="447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910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396552" y="5445224"/>
            <a:ext cx="9420369" cy="121013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Накрутить салфетку на карандаш, не докручивая до конца 3 см.. Подтянуть салфетку по карандашу к середине.</a:t>
            </a:r>
            <a:endParaRPr lang="ru-RU" sz="2800" b="1" dirty="0"/>
          </a:p>
        </p:txBody>
      </p:sp>
      <p:pic>
        <p:nvPicPr>
          <p:cNvPr id="3074" name="Picture 2" descr="G:\DCIM\100OLYMP\P31317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722185" cy="354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DCIM\100OLYMP\P31317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34834"/>
            <a:ext cx="4595833" cy="344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822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108520" y="5301208"/>
            <a:ext cx="9145016" cy="128214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Снять с карандаша. На одну розочку потребуется 8 лепестков.</a:t>
            </a:r>
            <a:endParaRPr lang="ru-RU" sz="2800" b="1" dirty="0"/>
          </a:p>
        </p:txBody>
      </p:sp>
      <p:pic>
        <p:nvPicPr>
          <p:cNvPr id="4098" name="Picture 2" descr="G:\DCIM\100OLYMP\P31317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524" y="188640"/>
            <a:ext cx="5963985" cy="447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887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396552" y="5517232"/>
            <a:ext cx="9540552" cy="14261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Собрать лепестки в розочку, зафиксировать ниткой. </a:t>
            </a:r>
            <a:endParaRPr lang="ru-RU" sz="3200" dirty="0"/>
          </a:p>
        </p:txBody>
      </p:sp>
      <p:pic>
        <p:nvPicPr>
          <p:cNvPr id="5122" name="Picture 2" descr="G:\DCIM\100OLYMP\P31317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464495" cy="334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DCIM\100OLYMP\P31317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125" y="121385"/>
            <a:ext cx="4451817" cy="333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:\DCIM\100OLYMP\P31317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36912"/>
            <a:ext cx="3846088" cy="288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671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5557482"/>
            <a:ext cx="9114136" cy="128214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1/6 част листа сложить по диагонали, потом треугольник по диагонали и ещё раз по диагонали. Вырезать листочек. Отрезать уголочек. </a:t>
            </a:r>
            <a:endParaRPr lang="ru-RU" sz="2400" b="1" dirty="0"/>
          </a:p>
        </p:txBody>
      </p:sp>
      <p:pic>
        <p:nvPicPr>
          <p:cNvPr id="6146" name="Picture 2" descr="G:\DCIM\100OLYMP\P31317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1" y="84936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DCIM\100OLYMP\P31317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343" y="119386"/>
            <a:ext cx="4172793" cy="312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:\DCIM\100OLYMP\P31317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64904"/>
            <a:ext cx="3990104" cy="299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154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5877272"/>
            <a:ext cx="8229600" cy="850099"/>
          </a:xfrm>
        </p:spPr>
        <p:txBody>
          <a:bodyPr/>
          <a:lstStyle/>
          <a:p>
            <a:r>
              <a:rPr lang="ru-RU" b="1" dirty="0" smtClean="0"/>
              <a:t>Развернуть, подкрутить концы листьев.</a:t>
            </a:r>
            <a:endParaRPr lang="ru-RU" b="1" dirty="0"/>
          </a:p>
        </p:txBody>
      </p:sp>
      <p:pic>
        <p:nvPicPr>
          <p:cNvPr id="7170" name="Picture 2" descr="G:\DCIM\100OLYMP\P31317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464495" cy="334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DCIM\100OLYMP\P31317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38600"/>
            <a:ext cx="4739849" cy="355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473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5949280"/>
            <a:ext cx="8229600" cy="778091"/>
          </a:xfrm>
        </p:spPr>
        <p:txBody>
          <a:bodyPr/>
          <a:lstStyle/>
          <a:p>
            <a:r>
              <a:rPr lang="ru-RU" b="1" dirty="0" smtClean="0"/>
              <a:t>Вставить в отверстие листочков розочку.</a:t>
            </a:r>
            <a:endParaRPr lang="ru-RU" b="1" dirty="0"/>
          </a:p>
        </p:txBody>
      </p:sp>
      <p:pic>
        <p:nvPicPr>
          <p:cNvPr id="8194" name="Picture 2" descr="G:\DCIM\100OLYMP\P31317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3"/>
            <a:ext cx="5130229" cy="384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G:\DCIM\100OLYMP\P31317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86862"/>
            <a:ext cx="4739849" cy="355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52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</TotalTime>
  <Words>186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Мастер-класс «Букет роз»  в технике бумагопластика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Красиво, быстро, легко и дёшево.  Желаю успеха.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«Букет роз»  в технике бумагопластика</dc:title>
  <dc:creator>дом</dc:creator>
  <cp:lastModifiedBy>дом</cp:lastModifiedBy>
  <cp:revision>6</cp:revision>
  <dcterms:created xsi:type="dcterms:W3CDTF">2012-03-23T12:28:06Z</dcterms:created>
  <dcterms:modified xsi:type="dcterms:W3CDTF">2012-03-23T13:31:39Z</dcterms:modified>
</cp:coreProperties>
</file>