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57" autoAdjust="0"/>
  </p:normalViewPr>
  <p:slideViewPr>
    <p:cSldViewPr>
      <p:cViewPr>
        <p:scale>
          <a:sx n="100" d="100"/>
          <a:sy n="100" d="100"/>
        </p:scale>
        <p:origin x="-294" y="1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1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Юрий\Рабочий стол\турутинское сражение\Рисунок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967" y="2714620"/>
            <a:ext cx="8614313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500166" y="500042"/>
            <a:ext cx="707236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dirty="0" smtClean="0">
                <a:solidFill>
                  <a:srgbClr val="382971"/>
                </a:solidFill>
                <a:latin typeface="Times New Roman" pitchFamily="18" charset="0"/>
                <a:cs typeface="Times New Roman" pitchFamily="18" charset="0"/>
              </a:rPr>
              <a:t>Всероссийская Интернет-выставка-конкурс прикладного творчества, посвященная 200-летию Отечественной войны 1812 года</a:t>
            </a:r>
          </a:p>
          <a:p>
            <a:pPr algn="ctr">
              <a:defRPr/>
            </a:pPr>
            <a:r>
              <a:rPr lang="ru-RU" dirty="0" smtClean="0">
                <a:solidFill>
                  <a:srgbClr val="382971"/>
                </a:solidFill>
                <a:latin typeface="Times New Roman" pitchFamily="18" charset="0"/>
                <a:cs typeface="Times New Roman" pitchFamily="18" charset="0"/>
              </a:rPr>
              <a:t>«1812 год: Слава и Память» </a:t>
            </a:r>
          </a:p>
          <a:p>
            <a:pPr>
              <a:defRPr/>
            </a:pPr>
            <a:endParaRPr lang="ru-RU" sz="2000" dirty="0" smtClean="0">
              <a:solidFill>
                <a:srgbClr val="38297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Номинация:«Сюжетная композиция исторических батальных событий периода Отечественной войны 1812 года.»</a:t>
            </a:r>
          </a:p>
          <a:p>
            <a:pPr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Название работы: «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Тарутинское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сражение Отечественной войны 1812 г.» </a:t>
            </a:r>
          </a:p>
          <a:p>
            <a:pPr>
              <a:buFont typeface="Wingdings 2" pitchFamily="18" charset="2"/>
              <a:buNone/>
            </a:pPr>
            <a:endParaRPr lang="ru-RU" sz="2000" u="sng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 2" pitchFamily="18" charset="2"/>
              <a:buNone/>
            </a:pPr>
            <a:r>
              <a:rPr lang="ru-RU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Выполнил: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учащийся МБОУ «СОШ№30» г. Норильска                                    </a:t>
            </a:r>
          </a:p>
          <a:p>
            <a:pPr algn="r">
              <a:buFont typeface="Wingdings 2" pitchFamily="18" charset="2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Смолянов Тимофей </a:t>
            </a:r>
          </a:p>
          <a:p>
            <a:pPr algn="r">
              <a:buFont typeface="Wingdings 2" pitchFamily="18" charset="2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                                        категории   по технологии </a:t>
            </a:r>
          </a:p>
          <a:p>
            <a:pPr algn="r">
              <a:buFont typeface="Wingdings 2" pitchFamily="18" charset="2"/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Сотников Юрий Николаевич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Юрий\Рабочий стол\турутинское сражение\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571479"/>
            <a:ext cx="3906479" cy="29288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Documents and Settings\Юрий\Рабочий стол\турутинское сражение\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2214554"/>
            <a:ext cx="409717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  <p:pic>
        <p:nvPicPr>
          <p:cNvPr id="5" name="Picture 10" descr="ehmblema_1812_20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5000636"/>
            <a:ext cx="1428760" cy="1107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Юрий\Рабочий стол\турутинское сражение\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571480"/>
            <a:ext cx="364333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Documents and Settings\Юрий\Рабочий стол\турутинское сражение\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1785926"/>
            <a:ext cx="4714908" cy="35349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28604"/>
            <a:ext cx="2286000" cy="676275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4214818"/>
            <a:ext cx="2214578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0" descr="ehmblema_1812_201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9058" y="5357826"/>
            <a:ext cx="1500198" cy="1162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G:\Новая папка\orgdrav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889162"/>
            <a:ext cx="4084174" cy="5111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2910" y="1046133"/>
            <a:ext cx="81439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Экономическая и экологическая характеристика:</a:t>
            </a:r>
            <a:endParaRPr lang="ru-RU" sz="2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214554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eaLnBrk="0" hangingPunct="0"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Весь проект был выполнен из экологического материала. </a:t>
            </a:r>
            <a:endParaRPr lang="ru-RU" sz="20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eaLnBrk="0" hangingPunct="0">
              <a:defRPr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данный проект потребовалось минимальное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материала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сделан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отходов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производства. </a:t>
            </a:r>
          </a:p>
        </p:txBody>
      </p:sp>
      <p:pic>
        <p:nvPicPr>
          <p:cNvPr id="7" name="Picture 10" descr="ehmblema_1812_20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4429132"/>
            <a:ext cx="1905000" cy="147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974695"/>
            <a:ext cx="81439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данного проекта имеет несколько перспектив использования:</a:t>
            </a:r>
            <a:endParaRPr lang="ru-RU" sz="2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2213141"/>
            <a:ext cx="7572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 eaLnBrk="0" hangingPunct="0"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Экспонат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для декоративно-художественных выставок. </a:t>
            </a:r>
          </a:p>
          <a:p>
            <a:pPr indent="571500" eaLnBrk="0" hangingPunct="0"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Наглядность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уроках МХК и истории.</a:t>
            </a:r>
          </a:p>
          <a:p>
            <a:pPr indent="571500" eaLnBrk="0" hangingPunct="0"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Наглядность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уроках технологии.</a:t>
            </a:r>
          </a:p>
          <a:p>
            <a:pPr eaLnBrk="0" hangingPunct="0"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4.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выставку из моделей  для учеников школы с перспективой создания выездной выставки;</a:t>
            </a:r>
          </a:p>
          <a:p>
            <a:pPr eaLnBrk="0" hangingPunct="0"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5. Передача своего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опыта школьникам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своей  и других школ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 descr="ehmblema_1812_20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24256" y="4429132"/>
            <a:ext cx="1905000" cy="147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642918"/>
            <a:ext cx="64294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Факторы, которые следует принять во внимание при изготовлении изделия:</a:t>
            </a:r>
            <a:endParaRPr lang="ru-RU" sz="2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Юрий\Рабочий стол\турутинское сражение\Рисунок1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1643050"/>
            <a:ext cx="4357718" cy="210426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4348" y="4000504"/>
            <a:ext cx="757242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 eaLnBrk="0" hangingPunct="0">
              <a:defRPr/>
            </a:pPr>
            <a:endParaRPr lang="ru-RU" sz="2000" dirty="0"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indent="571500" eaLnBrk="0" hangingPunct="0">
              <a:buFontTx/>
              <a:buAutoNum type="arabicPeriod"/>
              <a:defRPr/>
            </a:pPr>
            <a:endParaRPr lang="ru-RU" dirty="0">
              <a:solidFill>
                <a:srgbClr val="3016B4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2600262"/>
            <a:ext cx="15001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71500" eaLnBrk="0" hangingPunct="0">
              <a:defRPr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акет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8164" y="3643314"/>
            <a:ext cx="81772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i="1" dirty="0">
                <a:solidFill>
                  <a:schemeClr val="accent1">
                    <a:lumMod val="50000"/>
                  </a:schemeClr>
                </a:solidFill>
                <a:effectLst/>
              </a:rPr>
              <a:t>   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Универсальность</a:t>
            </a:r>
            <a:r>
              <a:rPr lang="ru-RU" dirty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 проекта заключается в том, что ее можно использовать  как экспонат на декоративно-художественных выставках и уроках истории. </a:t>
            </a:r>
          </a:p>
          <a:p>
            <a:pPr>
              <a:lnSpc>
                <a:spcPct val="80000"/>
              </a:lnSpc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Экономичность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заключается в том, что все материалы для данного       проекта можно найти в мастерской, среди отходов производства. </a:t>
            </a:r>
          </a:p>
          <a:p>
            <a:pPr>
              <a:lnSpc>
                <a:spcPct val="80000"/>
              </a:lnSpc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Конструктивность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необходимо учитывать при изготовлении, он красивый, удобный и прочный.</a:t>
            </a:r>
          </a:p>
          <a:p>
            <a:pPr>
              <a:lnSpc>
                <a:spcPct val="80000"/>
              </a:lnSpc>
              <a:defRPr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Экологичность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заключается в том, что при изготовлении данного проекта  использовался экологически  чистый  материал – древесина и бумага.</a:t>
            </a:r>
          </a:p>
          <a:p>
            <a:pPr>
              <a:lnSpc>
                <a:spcPct val="80000"/>
              </a:lnSpc>
              <a:defRPr/>
            </a:pPr>
            <a:r>
              <a:rPr lang="ru-RU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 эстетической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Технология изготовления</a:t>
            </a:r>
            <a:r>
              <a:rPr lang="ru-RU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довольно проста. Все операции делаются  вручную  и простым инструментом. 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2286000" cy="67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974695"/>
            <a:ext cx="814393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Инструменты принимаемые при выполнении макета:</a:t>
            </a:r>
            <a:endParaRPr lang="ru-RU" sz="2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750" y="1785925"/>
            <a:ext cx="310355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Aft>
                <a:spcPts val="0"/>
              </a:spcAft>
              <a:defRPr/>
            </a:pPr>
            <a:endParaRPr lang="ru-RU" b="1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Ножницы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Линейка 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Канцелярский нож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Пинцет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Клей ПВА, канцелярский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Натфильные  напильники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Карандаш</a:t>
            </a:r>
          </a:p>
          <a:p>
            <a:pPr marL="457200" indent="-457200" fontAlgn="auto">
              <a:spcAft>
                <a:spcPts val="0"/>
              </a:spcAft>
              <a:buFontTx/>
              <a:buAutoNum type="arabicPeriod" startAt="8"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Ластик </a:t>
            </a:r>
          </a:p>
          <a:p>
            <a:pPr marL="457200" indent="-457200" fontAlgn="auto">
              <a:spcAft>
                <a:spcPts val="0"/>
              </a:spcAft>
              <a:buFontTx/>
              <a:buAutoNum type="arabicPeriod" startAt="8"/>
              <a:defRPr/>
            </a:pPr>
            <a:r>
              <a:rPr lang="ru-RU" sz="1400" b="1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Плоскогубцы</a:t>
            </a:r>
          </a:p>
          <a:p>
            <a:pPr marL="457200" indent="-457200" fontAlgn="auto">
              <a:spcAft>
                <a:spcPts val="0"/>
              </a:spcAft>
              <a:buFontTx/>
              <a:buAutoNum type="arabicPeriod" startAt="8"/>
              <a:defRPr/>
            </a:pP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Кисточки</a:t>
            </a:r>
            <a:endParaRPr lang="ru-RU" sz="1400" b="1" dirty="0"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Юрий\Рабочий стол\турутинское сражение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14744" y="1857364"/>
            <a:ext cx="4668873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  <p:pic>
        <p:nvPicPr>
          <p:cNvPr id="6" name="Picture 10" descr="ehmblema_1812_20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14744" y="5214950"/>
            <a:ext cx="1444109" cy="1119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642918"/>
            <a:ext cx="81439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 по теме:</a:t>
            </a:r>
            <a:endParaRPr lang="ru-RU" sz="2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71612"/>
            <a:ext cx="8143932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 наши дни, когда товар промышленного производства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заполнили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наш быт,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предлагаю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сделать своими руками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в свой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дом внеся      элементы  творчества  и индивидуальности  с окружающего  нас 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мира. </a:t>
            </a:r>
          </a:p>
          <a:p>
            <a:pPr>
              <a:defRPr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А главное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– вы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получите огромное  удовольствие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от вещи, сделанной вашим  трудом  в сочетании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 оригинальной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фантазией.</a:t>
            </a:r>
          </a:p>
        </p:txBody>
      </p:sp>
      <p:pic>
        <p:nvPicPr>
          <p:cNvPr id="8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  <p:pic>
        <p:nvPicPr>
          <p:cNvPr id="6" name="Рисунок 5" descr="https://docs.google.com/viewer?url=http%3A%2F%2Fnsportal.ru%2Fsites%2Fdefault%2Ffiles%2F2012%2F4%2Fosnovnye_srazheniya_voyny_1812_goda.pptx&amp;docid=8a17a1f59cbb236baacab37944371268&amp;a=bi&amp;pagenumber=10&amp;w=524"/>
          <p:cNvPicPr/>
          <p:nvPr/>
        </p:nvPicPr>
        <p:blipFill>
          <a:blip r:embed="rId3" cstate="print"/>
          <a:srcRect l="6851" t="52039" r="8558"/>
          <a:stretch>
            <a:fillRect/>
          </a:stretch>
        </p:blipFill>
        <p:spPr bwMode="auto">
          <a:xfrm>
            <a:off x="428596" y="3429000"/>
            <a:ext cx="835292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1048392"/>
            <a:ext cx="81439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endParaRPr lang="ru-RU" sz="2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39750" y="1671638"/>
            <a:ext cx="81359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eaLnBrk="0" hangingPunct="0">
              <a:buFont typeface="Verdana" pitchFamily="34" charset="0"/>
              <a:buAutoNum type="arabicPeriod"/>
              <a:tabLst>
                <a:tab pos="457200" algn="l"/>
              </a:tabLst>
              <a:defRPr/>
            </a:pPr>
            <a:r>
              <a:rPr lang="ru-RU" sz="1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Технический труд. Под ред. В.М.Казакевич,  Г. А. </a:t>
            </a:r>
            <a:r>
              <a:rPr lang="ru-RU" sz="1600" dirty="0" err="1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Малевой</a:t>
            </a:r>
            <a:r>
              <a:rPr lang="ru-RU" sz="1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. Под ред. – М.:    Дрофа, 2004г. </a:t>
            </a:r>
          </a:p>
          <a:p>
            <a:pPr marL="342900" indent="-342900" eaLnBrk="0" hangingPunct="0">
              <a:buFont typeface="Verdana" pitchFamily="34" charset="0"/>
              <a:buAutoNum type="arabicPeriod"/>
              <a:tabLst>
                <a:tab pos="457200" algn="l"/>
              </a:tabLst>
              <a:defRPr/>
            </a:pPr>
            <a:r>
              <a:rPr lang="ru-RU" sz="1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Технология обработки  древесины. И.А. Карабанов. Под ред.-М.Просвещение. 2004 г.</a:t>
            </a:r>
          </a:p>
          <a:p>
            <a:pPr marL="342900" indent="-342900" eaLnBrk="0" hangingPunct="0">
              <a:buFont typeface="Verdana" pitchFamily="34" charset="0"/>
              <a:buAutoNum type="arabicPeriod"/>
              <a:tabLst>
                <a:tab pos="457200" algn="l"/>
              </a:tabLst>
              <a:defRPr/>
            </a:pPr>
            <a:r>
              <a:rPr lang="ru-RU" sz="1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Энциклопедический словарь юного техника. (Всеобщая история) /Сост.  </a:t>
            </a:r>
            <a:r>
              <a:rPr lang="ru-RU" sz="1600" dirty="0" err="1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Елманова</a:t>
            </a:r>
            <a:r>
              <a:rPr lang="ru-RU" sz="1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Н.С.,</a:t>
            </a:r>
          </a:p>
          <a:p>
            <a:pPr marL="342900" indent="-342900" eaLnBrk="0" hangingPunct="0">
              <a:tabLst>
                <a:tab pos="457200" algn="l"/>
              </a:tabLst>
              <a:defRPr/>
            </a:pPr>
            <a:r>
              <a:rPr lang="ru-RU" sz="1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Савичёва Е.М. – М.: Педагогика-Пресс, 1993.</a:t>
            </a:r>
          </a:p>
          <a:p>
            <a:pPr marL="342900" indent="-342900" eaLnBrk="0" hangingPunct="0">
              <a:tabLst>
                <a:tab pos="457200" algn="l"/>
              </a:tabLst>
              <a:defRPr/>
            </a:pPr>
            <a:r>
              <a:rPr lang="ru-RU" sz="16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4.     Интернет </a:t>
            </a:r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ресурсы</a:t>
            </a:r>
            <a:endParaRPr lang="ru-RU" sz="1600" dirty="0"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0" descr="ehmblema_1812_20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24256" y="4429132"/>
            <a:ext cx="1905000" cy="147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000240"/>
            <a:ext cx="8468122" cy="407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58" y="1000108"/>
            <a:ext cx="8286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  за внимание!</a:t>
            </a:r>
            <a:endParaRPr lang="ru-RU" sz="5400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Юрий\Рабочий стол\турутинское сражение\Рисунок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99714"/>
            <a:ext cx="8429684" cy="5986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85984" y="1500174"/>
            <a:ext cx="47149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i="1" dirty="0">
                <a:solidFill>
                  <a:srgbClr val="FFFF00"/>
                </a:solidFill>
              </a:rPr>
              <a:t>  </a:t>
            </a: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1.Актуальность выбранной темы;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2.Цель работы;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3.Задачи;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4.Историческая справка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5.Описание технологии изготовления макета;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6.Экономическая и экологическая характеристика;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7.Факты принимаемые во внимание;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8.Применяемые инструменты; 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9.Вывод по теме;</a:t>
            </a:r>
          </a:p>
          <a:p>
            <a:pPr marL="609600" indent="-609600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000" i="1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10.Используемая литература</a:t>
            </a:r>
            <a:r>
              <a:rPr lang="ru-RU" sz="2000" dirty="0">
                <a:solidFill>
                  <a:schemeClr val="tx2">
                    <a:lumMod val="10000"/>
                    <a:lumOff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500042"/>
            <a:ext cx="7343775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4400" i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   РАЗДЕЛЫ ПРОЕКТА</a:t>
            </a:r>
          </a:p>
        </p:txBody>
      </p:sp>
      <p:pic>
        <p:nvPicPr>
          <p:cNvPr id="7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836712"/>
            <a:ext cx="842493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spc="100" dirty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 выбранной темы: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071678"/>
            <a:ext cx="75724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Verdana" pitchFamily="34" charset="0"/>
                <a:ea typeface="Times New Roman" pitchFamily="18" charset="0"/>
                <a:cs typeface="Arial" charset="0"/>
              </a:rPr>
              <a:t>   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Arial" charset="0"/>
              </a:rPr>
              <a:t>Данная  работа является для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меня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Arial" charset="0"/>
              </a:rPr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Arial" charset="0"/>
              </a:rPr>
              <a:t>актуальной потому, что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мне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Arial" charset="0"/>
              </a:rPr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Arial" charset="0"/>
              </a:rPr>
              <a:t>хотелось больше узнать и познакомится с историей нашей страны с героями и подвигами Отечественной войны 1812 года.</a:t>
            </a:r>
          </a:p>
          <a:p>
            <a:pP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Arial" charset="0"/>
              </a:rPr>
              <a:t>     В ходе выполнения работы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Arial" charset="0"/>
              </a:rPr>
              <a:t>я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Arial" charset="0"/>
              </a:rPr>
              <a:t>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Arial" charset="0"/>
              </a:rPr>
              <a:t>освоили технологии работы не  изучающихся  в школьном курсе «Технология».  </a:t>
            </a:r>
          </a:p>
        </p:txBody>
      </p:sp>
      <p:pic>
        <p:nvPicPr>
          <p:cNvPr id="8" name="Picture 10" descr="ehmblema_1812_20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24256" y="3857628"/>
            <a:ext cx="1905000" cy="147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5301209"/>
            <a:ext cx="8568952" cy="1296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642918"/>
            <a:ext cx="65344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работы:</a:t>
            </a:r>
            <a:endParaRPr lang="ru-RU" sz="4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00100" y="1714488"/>
            <a:ext cx="7245373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Расширить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знания о событиях 1812 года;  </a:t>
            </a:r>
          </a:p>
          <a:p>
            <a:pPr eaLnBrk="0" hangingPunct="0"/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Воспитывать патриотизм, уважения к героическим        страницам истории России, </a:t>
            </a:r>
          </a:p>
          <a:p>
            <a:pPr eaLnBrk="0" hangingPunct="0"/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Углубить знания о прошлом своей страны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азвивать чувство ответственности за порученное  дело:</a:t>
            </a:r>
            <a:endParaRPr lang="ru-RU" dirty="0">
              <a:solidFill>
                <a:schemeClr val="accent3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0" descr="ehmblema_1812_20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24256" y="3929066"/>
            <a:ext cx="1905000" cy="147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357826"/>
            <a:ext cx="8424863" cy="115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G:\Новая папка\b8caeefb98cc60bba3a1ad31a74a73d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714752"/>
            <a:ext cx="1643074" cy="2059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0" descr="ehmblema_1812_20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5357826"/>
            <a:ext cx="1500198" cy="11626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395230" y="285728"/>
            <a:ext cx="65344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Историческая справка:</a:t>
            </a:r>
            <a:endParaRPr lang="ru-RU" sz="40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214422"/>
            <a:ext cx="678661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отхода Кутузов ввел жесткие меры против дезертирства, начавшегося в его войсках после сдачи Москвы. Дойдя до Старой Калужской дороги, русская армия повернула на Калугу и, перейдя реку Нару, встала лагерем в селе Тарутино. Туда Кутузов привел 85 тыс. чел. наличного состава (вместе с ополчением). </a:t>
            </a:r>
          </a:p>
          <a:p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результате </a:t>
            </a:r>
            <a:r>
              <a:rPr lang="ru-RU" sz="12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Тарутинского</a:t>
            </a:r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маневра русская армия вышла из-под удара и заняла выгодную позицию. После кровопролитного Бородинского сражения Кутузов, чтобы сохранить армию, не имевшую обученных резервов, отойдя от Москвы, совершил искусный маневр к селу Тарутино. Здесь устроив укрепленный лагерь, уставшая русская армия получила возможность  отдохнуть и собраться силами для решительного контрнаступления. Пребывание в </a:t>
            </a:r>
            <a:r>
              <a:rPr lang="ru-RU" sz="12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Тарутинским</a:t>
            </a:r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лагере будет было использовано Кутузовым для укомплектования вооружения и подготовки армии к наступлению. Она была доукомплектована и к началу октября 1812 года снова имела в своем составе 120 тысяч человек. Переход русских войск в контрнаступление начался сражением  у реки </a:t>
            </a:r>
            <a:r>
              <a:rPr lang="ru-RU" sz="12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Чернишня</a:t>
            </a:r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8 км. От села Тарутино. На рассвете  6 октября Кутузов нанес первый удар по авангарду противника – конница генерала </a:t>
            </a:r>
            <a:r>
              <a:rPr lang="ru-RU" sz="12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В.В.Орлова-Денисова</a:t>
            </a:r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составлявшую передовую  колонну русских войск, внезапно атаковал кирасирскую дивизию </a:t>
            </a:r>
            <a:r>
              <a:rPr lang="ru-RU" sz="12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Себастиани</a:t>
            </a:r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Бой развивался стремительно. Врубившись в неприятельские колонны кавалерии, русская конница опрокинула их  и гнала до пехоты, прикрывавшей артиллерийские батареи. Вскоре застигнутые врасплох французы, так и не сумев организовать сопротивления, бросили 38 орудий и в панике бежали. В </a:t>
            </a:r>
            <a:r>
              <a:rPr lang="ru-RU" sz="12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Тарутинском</a:t>
            </a:r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сражении был достигнут  тактический  успех. Этот успех укрепил боевой дух русской армии, перешедшей в контрнаступление. Находясь в </a:t>
            </a:r>
            <a:r>
              <a:rPr lang="ru-RU" sz="1200" dirty="0" err="1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Тарутинском</a:t>
            </a:r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лагере, Кутузов организовал «малую» войну против неприятеля, которая заключалась в боевых действиях  подвижных войсковых отрядов на флангах, в тылу и коммуникациях противника.</a:t>
            </a:r>
          </a:p>
        </p:txBody>
      </p:sp>
      <p:pic>
        <p:nvPicPr>
          <p:cNvPr id="6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  <p:pic>
        <p:nvPicPr>
          <p:cNvPr id="8" name="Picture 8" descr="G:\Новая папка\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58" y="1142984"/>
            <a:ext cx="1643074" cy="1802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news.astv.ru/files/news/imagecache/one_new/front/1812-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857364"/>
            <a:ext cx="7858180" cy="4704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42910" y="1119830"/>
            <a:ext cx="814393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Описание технологии изготовление макета:</a:t>
            </a:r>
            <a:endParaRPr lang="ru-RU" sz="28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1919291"/>
            <a:ext cx="420843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 разработка эскизов, шаблонов, ознакомление с литературой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 подготовка материалов, инструментов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 выполнение теоретической части проекта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 выполнение практической части проекта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 оформление проекта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- защита проекта</a:t>
            </a:r>
          </a:p>
        </p:txBody>
      </p:sp>
      <p:pic>
        <p:nvPicPr>
          <p:cNvPr id="8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Юрий\Рабочий стол\турутинское сражение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14290"/>
            <a:ext cx="3952850" cy="29636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8" name="Picture 4" descr="C:\Documents and Settings\Юрий\Рабочий стол\турутинское сражение\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786058"/>
            <a:ext cx="4143404" cy="3106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28604"/>
            <a:ext cx="2286000" cy="676275"/>
          </a:xfrm>
          <a:prstGeom prst="rect">
            <a:avLst/>
          </a:prstGeom>
          <a:noFill/>
        </p:spPr>
      </p:pic>
      <p:pic>
        <p:nvPicPr>
          <p:cNvPr id="5" name="Picture 10" descr="ehmblema_1812_20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5000636"/>
            <a:ext cx="1285884" cy="996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Юрий\Рабочий стол\турутинское сражение\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571480"/>
            <a:ext cx="4500594" cy="337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Юрий\Рабочий стол\турутинское сражение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039646"/>
            <a:ext cx="3857652" cy="2892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00042"/>
            <a:ext cx="2286000" cy="676275"/>
          </a:xfrm>
          <a:prstGeom prst="rect">
            <a:avLst/>
          </a:prstGeom>
          <a:noFill/>
        </p:spPr>
      </p:pic>
      <p:pic>
        <p:nvPicPr>
          <p:cNvPr id="5" name="Picture 10" descr="ehmblema_1812_20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43372" y="5072074"/>
            <a:ext cx="1351932" cy="1047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Юрий\Рабочий стол\турутинское сражение\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00562" y="214290"/>
            <a:ext cx="4000528" cy="2999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075" name="Picture 3" descr="C:\Documents and Settings\Юрий\Рабочий стол\турутинское сражение\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2529996"/>
            <a:ext cx="4152857" cy="31135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Юрий\Рабочий стол\турутинское сражение\Рисуно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28604"/>
            <a:ext cx="2286000" cy="676275"/>
          </a:xfrm>
          <a:prstGeom prst="rect">
            <a:avLst/>
          </a:prstGeom>
          <a:noFill/>
        </p:spPr>
      </p:pic>
      <p:pic>
        <p:nvPicPr>
          <p:cNvPr id="5" name="Picture 10" descr="ehmblema_1812_201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43306" y="5429264"/>
            <a:ext cx="1428760" cy="1107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101</TotalTime>
  <Words>876</Words>
  <Application>Microsoft Office PowerPoint</Application>
  <PresentationFormat>Экран (4:3)</PresentationFormat>
  <Paragraphs>79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37</cp:revision>
  <dcterms:modified xsi:type="dcterms:W3CDTF">2012-11-21T09:12:58Z</dcterms:modified>
</cp:coreProperties>
</file>